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0B0C"/>
    <a:srgbClr val="F2D3D2"/>
    <a:srgbClr val="FBF7F9"/>
    <a:srgbClr val="C68587"/>
    <a:srgbClr val="213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6"/>
    <p:restoredTop sz="94690"/>
  </p:normalViewPr>
  <p:slideViewPr>
    <p:cSldViewPr snapToGrid="0">
      <p:cViewPr>
        <p:scale>
          <a:sx n="90" d="100"/>
          <a:sy n="90" d="100"/>
        </p:scale>
        <p:origin x="1472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80-7941-9E8A-C25A5F165D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80-7941-9E8A-C25A5F165D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80-7941-9E8A-C25A5F165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0886688"/>
        <c:axId val="1691230080"/>
      </c:barChart>
      <c:catAx>
        <c:axId val="1690886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T"/>
          </a:p>
        </c:txPr>
        <c:crossAx val="1691230080"/>
        <c:crosses val="autoZero"/>
        <c:auto val="1"/>
        <c:lblAlgn val="ctr"/>
        <c:lblOffset val="100"/>
        <c:noMultiLvlLbl val="0"/>
      </c:catAx>
      <c:valAx>
        <c:axId val="1691230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T"/>
          </a:p>
        </c:txPr>
        <c:crossAx val="169088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inė 1">
    <p:bg>
      <p:bgPr>
        <a:solidFill>
          <a:srgbClr val="5D0B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AC20-A337-362A-3CA9-DD5E6C15B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7259"/>
            <a:ext cx="9144000" cy="2387600"/>
          </a:xfrm>
        </p:spPr>
        <p:txBody>
          <a:bodyPr anchor="b"/>
          <a:lstStyle>
            <a:lvl1pPr algn="l">
              <a:defRPr sz="6000" b="0" i="0">
                <a:solidFill>
                  <a:srgbClr val="FBF7F9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49689"/>
            <a:ext cx="9144000" cy="87020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280A365-84A5-BE9E-1621-9FC0EC6AF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1655" y="889503"/>
            <a:ext cx="2856344" cy="6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4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ilga pastraipa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650" y="759952"/>
            <a:ext cx="8604658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2803525"/>
            <a:ext cx="10674350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1ABE60A-E85C-34D1-3012-43420B712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2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dvi pastraipos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8" y="762605"/>
            <a:ext cx="9729465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2803525"/>
            <a:ext cx="4591602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EF453A3-F1D4-C7A0-6284-84285363E7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4181" y="2803525"/>
            <a:ext cx="4591602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6DBD413-01FC-631C-5774-2D09AE9C1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22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dvi pastraipos 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5DC263-CFBB-4F5F-7294-A65A84FB55C0}"/>
              </a:ext>
            </a:extLst>
          </p:cNvPr>
          <p:cNvSpPr/>
          <p:nvPr userDrawn="1"/>
        </p:nvSpPr>
        <p:spPr>
          <a:xfrm>
            <a:off x="-18124" y="0"/>
            <a:ext cx="498008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783" y="755117"/>
            <a:ext cx="3613976" cy="1625012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4783" y="2897775"/>
            <a:ext cx="3613976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EF453A3-F1D4-C7A0-6284-84285363E7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16809" y="755117"/>
            <a:ext cx="4827571" cy="558118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F5608FA-8072-2A35-6290-B2AE30F557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72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dvi pastraipos 2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5DC263-CFBB-4F5F-7294-A65A84FB55C0}"/>
              </a:ext>
            </a:extLst>
          </p:cNvPr>
          <p:cNvSpPr/>
          <p:nvPr userDrawn="1"/>
        </p:nvSpPr>
        <p:spPr>
          <a:xfrm>
            <a:off x="-18124" y="0"/>
            <a:ext cx="4980089" cy="6858000"/>
          </a:xfrm>
          <a:prstGeom prst="rect">
            <a:avLst/>
          </a:prstGeom>
          <a:solidFill>
            <a:srgbClr val="F2D3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783" y="755117"/>
            <a:ext cx="3613976" cy="1625012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4783" y="2897775"/>
            <a:ext cx="3613976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EF453A3-F1D4-C7A0-6284-84285363E7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16810" y="755117"/>
            <a:ext cx="4765576" cy="558118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1C2B627-6668-680C-D4F2-DC5AC3DD69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74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dvi pastraipos 3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14C141C-2602-CA66-2E36-65834753C167}"/>
              </a:ext>
            </a:extLst>
          </p:cNvPr>
          <p:cNvSpPr/>
          <p:nvPr userDrawn="1"/>
        </p:nvSpPr>
        <p:spPr>
          <a:xfrm>
            <a:off x="5829300" y="2622176"/>
            <a:ext cx="5600700" cy="4235824"/>
          </a:xfrm>
          <a:prstGeom prst="rect">
            <a:avLst/>
          </a:prstGeom>
          <a:solidFill>
            <a:srgbClr val="F2D3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5DC263-CFBB-4F5F-7294-A65A84FB55C0}"/>
              </a:ext>
            </a:extLst>
          </p:cNvPr>
          <p:cNvSpPr/>
          <p:nvPr userDrawn="1"/>
        </p:nvSpPr>
        <p:spPr>
          <a:xfrm>
            <a:off x="701862" y="2622176"/>
            <a:ext cx="5192319" cy="42358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8" y="778103"/>
            <a:ext cx="9007614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220" y="2803525"/>
            <a:ext cx="4591602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EF453A3-F1D4-C7A0-6284-84285363E7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3293" y="2803524"/>
            <a:ext cx="4591602" cy="34385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4CC12C5-7025-7525-794E-B8EFFC4BB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51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trys pastraipos 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6EF9F4C-85D7-088E-23AE-432E3568D198}"/>
              </a:ext>
            </a:extLst>
          </p:cNvPr>
          <p:cNvSpPr/>
          <p:nvPr userDrawn="1"/>
        </p:nvSpPr>
        <p:spPr>
          <a:xfrm>
            <a:off x="8212047" y="2622176"/>
            <a:ext cx="3224678" cy="42358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173C42-DF9D-2831-BD8B-927DEB741B87}"/>
              </a:ext>
            </a:extLst>
          </p:cNvPr>
          <p:cNvSpPr/>
          <p:nvPr userDrawn="1"/>
        </p:nvSpPr>
        <p:spPr>
          <a:xfrm>
            <a:off x="4473765" y="2622176"/>
            <a:ext cx="3224678" cy="42358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5DC263-CFBB-4F5F-7294-A65A84FB55C0}"/>
              </a:ext>
            </a:extLst>
          </p:cNvPr>
          <p:cNvSpPr/>
          <p:nvPr userDrawn="1"/>
        </p:nvSpPr>
        <p:spPr>
          <a:xfrm>
            <a:off x="701864" y="2622176"/>
            <a:ext cx="3224678" cy="42358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8" y="774261"/>
            <a:ext cx="8480672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219" y="2803526"/>
            <a:ext cx="2588145" cy="65557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7CB0ACD-7C2B-023B-4F80-547FF25C0E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87566" y="2803526"/>
            <a:ext cx="2588145" cy="65557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154D6AB-1452-50F3-E765-117C16773C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19125" y="2803526"/>
            <a:ext cx="2588145" cy="65557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0FF3D5B-CC4B-0443-C43C-6F9201BE77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725" y="3651250"/>
            <a:ext cx="2601913" cy="289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724837ED-5856-21F3-6462-563599EE86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80243" y="3651250"/>
            <a:ext cx="2601913" cy="289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DEA839A7-9415-B213-667F-FBA2F1EB3D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05079" y="3651250"/>
            <a:ext cx="2601913" cy="289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3B61401-8FD5-3930-3626-0B96E83A2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12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trys pastraipos 2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6EF9F4C-85D7-088E-23AE-432E3568D198}"/>
              </a:ext>
            </a:extLst>
          </p:cNvPr>
          <p:cNvSpPr/>
          <p:nvPr userDrawn="1"/>
        </p:nvSpPr>
        <p:spPr>
          <a:xfrm>
            <a:off x="8212047" y="2622176"/>
            <a:ext cx="3224678" cy="4235824"/>
          </a:xfrm>
          <a:prstGeom prst="rect">
            <a:avLst/>
          </a:prstGeom>
          <a:solidFill>
            <a:srgbClr val="F2D3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173C42-DF9D-2831-BD8B-927DEB741B87}"/>
              </a:ext>
            </a:extLst>
          </p:cNvPr>
          <p:cNvSpPr/>
          <p:nvPr userDrawn="1"/>
        </p:nvSpPr>
        <p:spPr>
          <a:xfrm>
            <a:off x="4473765" y="2622176"/>
            <a:ext cx="3224678" cy="4235824"/>
          </a:xfrm>
          <a:prstGeom prst="rect">
            <a:avLst/>
          </a:prstGeom>
          <a:solidFill>
            <a:srgbClr val="C685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5DC263-CFBB-4F5F-7294-A65A84FB55C0}"/>
              </a:ext>
            </a:extLst>
          </p:cNvPr>
          <p:cNvSpPr/>
          <p:nvPr userDrawn="1"/>
        </p:nvSpPr>
        <p:spPr>
          <a:xfrm>
            <a:off x="701864" y="2622176"/>
            <a:ext cx="3224678" cy="4235824"/>
          </a:xfrm>
          <a:prstGeom prst="rect">
            <a:avLst/>
          </a:prstGeom>
          <a:solidFill>
            <a:srgbClr val="5D0B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8" y="776717"/>
            <a:ext cx="7762807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6AE9C-A203-A847-8A8F-CBEBE2F6F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219" y="2803526"/>
            <a:ext cx="2588145" cy="65557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7CB0ACD-7C2B-023B-4F80-547FF25C0E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87566" y="2803526"/>
            <a:ext cx="2588145" cy="65557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154D6AB-1452-50F3-E765-117C16773C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19125" y="2803526"/>
            <a:ext cx="2588145" cy="65557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0FF3D5B-CC4B-0443-C43C-6F9201BE77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725" y="3651250"/>
            <a:ext cx="2601913" cy="289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724837ED-5856-21F3-6462-563599EE86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80243" y="3651250"/>
            <a:ext cx="2601913" cy="289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DEA839A7-9415-B213-667F-FBA2F1EB3D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05079" y="3651250"/>
            <a:ext cx="2601913" cy="2890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C78DE84-42F9-44A6-BD6A-33E5585AD4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81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punktai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8" y="759952"/>
            <a:ext cx="8217201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4B5F57-592B-65C6-31C0-09EED68385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2882900"/>
            <a:ext cx="10674350" cy="350837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D50B70D-4496-2591-D78A-4572716C3E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8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fikas ir tekstas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8" y="963547"/>
            <a:ext cx="4600873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62A12FD-EB5F-AF65-7AC9-7BA27FACE12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1968284"/>
            <a:ext cx="5505450" cy="4508715"/>
          </a:xfrm>
        </p:spPr>
        <p:txBody>
          <a:bodyPr/>
          <a:lstStyle/>
          <a:p>
            <a:endParaRPr lang="en-L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892951-C6F7-9327-E4DF-4F8175D219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650" y="2851150"/>
            <a:ext cx="4602163" cy="36258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8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FC7C61-1BBF-2C1E-339B-C2C18EF0A8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41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ine skaidre">
    <p:bg>
      <p:bgPr>
        <a:solidFill>
          <a:srgbClr val="5D0B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6861" y="2574289"/>
            <a:ext cx="3771254" cy="240066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E1569B-D2B0-6FC7-8680-1D1EA202A5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3025" y="2574290"/>
            <a:ext cx="4186238" cy="91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7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inė 2">
    <p:bg>
      <p:bgPr>
        <a:solidFill>
          <a:srgbClr val="213C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AC20-A337-362A-3CA9-DD5E6C15B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7259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49689"/>
            <a:ext cx="9144000" cy="87020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3781749-EFAF-16E5-BCE6-E5A5B957AE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1655" y="889503"/>
            <a:ext cx="2856344" cy="6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3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inė 3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AC20-A337-362A-3CA9-DD5E6C15B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7259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49689"/>
            <a:ext cx="9144000" cy="87020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970F6BA-DF9A-5A35-BEF7-09E1CDECCD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1654" y="889503"/>
            <a:ext cx="2856346" cy="6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4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ma ir pastraipa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AC20-A337-362A-3CA9-DD5E6C15B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78538"/>
            <a:ext cx="6009861" cy="597077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993895"/>
            <a:ext cx="9694895" cy="1730505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AF053C-C5C1-327F-4894-439989EFAC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1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ir iliustracija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C40D55-5EEE-04CC-8792-4E65C28687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9" y="1896997"/>
            <a:ext cx="4998438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CCE2FD-CE1C-A8A9-658B-7E53D840D7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3752850"/>
            <a:ext cx="4999038" cy="23844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47B3A69-E665-3E7C-FBA6-D852AA1A3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04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ir iliustracija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7AFB1E-7728-726D-6053-059FB4E8AE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2000"/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9" y="1896997"/>
            <a:ext cx="4690324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6FB884-0236-9E5A-ACA1-FA0AD959C0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3709988"/>
            <a:ext cx="4691063" cy="26590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0F88AF4-13CD-66DD-268A-C4AF491DE8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4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ir iliustracija 3">
    <p:bg>
      <p:bgPr>
        <a:solidFill>
          <a:srgbClr val="5D0B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3DBBE20-D9F9-0448-03FD-DD7833FE99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36686E4-E7A2-4CB0-ECEE-CBEDE43637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1" y="729621"/>
            <a:ext cx="550894" cy="62740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9" y="1896997"/>
            <a:ext cx="4680385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6B7711-7CBA-4531-25E6-2E453FD82E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3689131"/>
            <a:ext cx="4681538" cy="289105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2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2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2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2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277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ir nuotrauka 1"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9" y="1896997"/>
            <a:ext cx="4215731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145472-6861-7CE0-E86E-DC350514B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1850" y="0"/>
            <a:ext cx="5010150" cy="6858000"/>
          </a:xfrm>
        </p:spPr>
        <p:txBody>
          <a:bodyPr/>
          <a:lstStyle/>
          <a:p>
            <a:endParaRPr lang="en-LT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FC0254-9469-3248-ED54-7CC025776F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650" y="3825875"/>
            <a:ext cx="4216400" cy="251142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2400">
                <a:solidFill>
                  <a:srgbClr val="5D0B0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7A58A17-B974-C1DC-978B-D55C7564A3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2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77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s ir nuotrauka 2">
    <p:bg>
      <p:bgPr>
        <a:solidFill>
          <a:srgbClr val="213C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EAF95-45F8-9B28-F7A4-5D184072E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319" y="1896997"/>
            <a:ext cx="4215731" cy="1532003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FBF7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T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145472-6861-7CE0-E86E-DC350514B0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1850" y="0"/>
            <a:ext cx="5010150" cy="6858000"/>
          </a:xfrm>
        </p:spPr>
        <p:txBody>
          <a:bodyPr/>
          <a:lstStyle/>
          <a:p>
            <a:endParaRPr lang="en-LT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F5FAA0-D91D-F9E7-800A-596E9D84E4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650" y="3867151"/>
            <a:ext cx="4216400" cy="217629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7DB7F69-DFC8-6B30-87C1-6D7DCC8773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1" y="729621"/>
            <a:ext cx="550894" cy="62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3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266CD6-247D-D546-3EE8-8BF278B3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C3535-09D6-B2A3-228F-E8562F274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AE0F6-708C-0E70-F5D5-8ADBC223A6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986A9-0316-C642-B62B-726AF8E02753}" type="datetimeFigureOut">
              <a:rPr lang="en-LT" smtClean="0"/>
              <a:t>26/11/2025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311F9-CF3F-93A0-917B-679663395E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BCF48-7CA8-3B6F-E6ED-880D11251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DE96EF-3E9F-B443-B98C-67FDEB51AE74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14326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4" r:id="rId11"/>
    <p:sldLayoutId id="2147483678" r:id="rId12"/>
    <p:sldLayoutId id="2147483679" r:id="rId13"/>
    <p:sldLayoutId id="2147483676" r:id="rId14"/>
    <p:sldLayoutId id="2147483677" r:id="rId15"/>
    <p:sldLayoutId id="2147483680" r:id="rId16"/>
    <p:sldLayoutId id="2147483673" r:id="rId17"/>
    <p:sldLayoutId id="2147483672" r:id="rId18"/>
    <p:sldLayoutId id="214748368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B6370-69AF-B28D-0A43-2DE27A9694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32275D-4E5F-BDD0-A50F-A011D82B8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 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50900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BB0DACD-8826-1F94-ADBB-8069AA562A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727F7-4791-BFBC-FA89-1356C97B79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48950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6746D6C-5A7F-B593-03DC-CD5431245F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A5028-FC9E-FA33-5E36-6BFD68EE5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D93A7-B9B8-7BBE-6E6C-8F5254A52E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641892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A0741B6-8AA8-80C5-4626-13AF82A53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88670D-9B3B-9362-BF16-5C100CCE5C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285259-F1DB-8C65-0B57-497CA92CD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463783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929F890-CF2D-FF89-22DB-24A4DDFCE6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C5629-B646-BA41-6322-B2424FC267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6C0C64-A204-804C-3246-7AC2779647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821087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C2F5237-0688-B677-9452-3AEA4F73FF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FE0C5-74E6-8A58-BE69-5989209EC2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220" y="3882184"/>
            <a:ext cx="4591602" cy="3438525"/>
          </a:xfrm>
        </p:spPr>
        <p:txBody>
          <a:bodyPr/>
          <a:lstStyle/>
          <a:p>
            <a:r>
              <a:rPr lang="en-GB" dirty="0"/>
              <a:t>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labore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endParaRPr lang="en-L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A2667-758D-C4F0-FBB7-D61C40FA41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3293" y="3882183"/>
            <a:ext cx="4591602" cy="3438525"/>
          </a:xfrm>
        </p:spPr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labore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LT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6CAE59-43C6-C741-FDAD-526ECA438480}"/>
              </a:ext>
            </a:extLst>
          </p:cNvPr>
          <p:cNvSpPr txBox="1">
            <a:spLocks/>
          </p:cNvSpPr>
          <p:nvPr/>
        </p:nvSpPr>
        <p:spPr>
          <a:xfrm>
            <a:off x="1002220" y="3155071"/>
            <a:ext cx="4591602" cy="343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Duis </a:t>
            </a:r>
            <a:r>
              <a:rPr lang="en-GB" sz="2400" dirty="0" err="1"/>
              <a:t>aute</a:t>
            </a:r>
            <a:r>
              <a:rPr lang="en-GB" sz="2400" dirty="0"/>
              <a:t> </a:t>
            </a:r>
            <a:r>
              <a:rPr lang="en-GB" sz="2400" dirty="0" err="1"/>
              <a:t>irure</a:t>
            </a:r>
            <a:r>
              <a:rPr lang="en-GB" sz="2400" dirty="0"/>
              <a:t> </a:t>
            </a:r>
            <a:r>
              <a:rPr lang="en-GB" sz="2400" dirty="0" err="1"/>
              <a:t>dolor</a:t>
            </a:r>
            <a:endParaRPr lang="en-LT" sz="24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CD95F4B-48EB-D4E0-0DB9-939773FD474E}"/>
              </a:ext>
            </a:extLst>
          </p:cNvPr>
          <p:cNvSpPr txBox="1">
            <a:spLocks/>
          </p:cNvSpPr>
          <p:nvPr/>
        </p:nvSpPr>
        <p:spPr>
          <a:xfrm>
            <a:off x="6268283" y="3155071"/>
            <a:ext cx="4591602" cy="343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>
                <a:solidFill>
                  <a:srgbClr val="5D0B0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Duis </a:t>
            </a:r>
            <a:r>
              <a:rPr lang="en-GB" sz="2400" dirty="0" err="1"/>
              <a:t>aute</a:t>
            </a:r>
            <a:r>
              <a:rPr lang="en-GB" sz="2400" dirty="0"/>
              <a:t> </a:t>
            </a:r>
            <a:r>
              <a:rPr lang="en-GB" sz="2400" dirty="0" err="1"/>
              <a:t>irure</a:t>
            </a:r>
            <a:r>
              <a:rPr lang="en-GB" sz="2400" dirty="0"/>
              <a:t> </a:t>
            </a:r>
            <a:r>
              <a:rPr lang="en-GB" sz="2400" dirty="0" err="1"/>
              <a:t>dolor</a:t>
            </a:r>
            <a:endParaRPr lang="en-LT" sz="2400" dirty="0"/>
          </a:p>
        </p:txBody>
      </p:sp>
    </p:spTree>
    <p:extLst>
      <p:ext uri="{BB962C8B-B14F-4D97-AF65-F5344CB8AC3E}">
        <p14:creationId xmlns:p14="http://schemas.microsoft.com/office/powerpoint/2010/main" val="178693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AD28707-84A3-1A38-E15F-C49A642DF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89720-FABC-E69B-0C66-95B3286E0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1C60D-BFF5-62B5-725A-13639BE21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F5433-B649-1531-A018-426DA0A1B7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80A810-2AF6-A6DC-67F9-7B8F43D657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F7B5B3-0044-14ED-06B5-F3AB196CE7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5E2B28-EDE7-8B97-B9DC-EC50094499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565652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8C779F-2FB7-1220-7A5B-5093C60772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F39C0-165D-AAD3-8AA5-5267477D2F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4FFA7F-DE1F-9C60-E964-61598058D2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367879-5122-667C-AC11-FF3B12E857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60B011-E6F6-4453-7BB0-CBFF2588B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FF2DFB-0943-8064-6030-5AB32EE386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9AB5A9-F427-0D6D-B0D9-DBBF851C3D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95253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DB32B62-48EC-C671-ABC3-2B077F8D4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57B67-8FF4-D1F0-7118-D2760F381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542349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A3B80BA-B69C-563A-EF64-45AD6C82A2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 </a:t>
            </a:r>
            <a:endParaRPr lang="en-LT" dirty="0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10DE5F56-56D4-C2F2-541A-7EC19217633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134971349"/>
              </p:ext>
            </p:extLst>
          </p:nvPr>
        </p:nvGraphicFramePr>
        <p:xfrm>
          <a:off x="6096000" y="1968500"/>
          <a:ext cx="5505450" cy="450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DA0BC-FA86-7C98-B11D-253A22E6DB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labore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412045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1D81A96-A8D9-7583-E77C-2515EE40B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6861" y="2574289"/>
            <a:ext cx="3283821" cy="2400667"/>
          </a:xfrm>
        </p:spPr>
        <p:txBody>
          <a:bodyPr/>
          <a:lstStyle/>
          <a:p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254851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EAC05-6ADA-4C89-A792-71B8C0D176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DD2E6E-A974-6068-AC23-47D2BED460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24304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86712-0288-FA0C-E3EA-3E323B1799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L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B7FFE-B15E-BEFA-0FF8-447930EFBD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 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88996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106E0-C457-5234-A9A6-46E9A28B8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6468E0-8258-F724-2324-173300BA0E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37112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8CA31C6-C239-9AAB-DD05-7420A10F52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45A39-AC9A-781A-A527-501AE48936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2328821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79B57B7-5376-3B0C-A593-1A45C461A8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6A95F-FD05-06BF-9D7D-F3FB61AEF2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</a:t>
            </a:r>
            <a:endParaRPr lang="en-LT" dirty="0"/>
          </a:p>
          <a:p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3059131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AB5A727-F3F9-79D4-166F-8F32B9C4DE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8CEFE-B1B9-FC95-38E8-A1DDF7BC91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1644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39ED012-811F-CB2C-70E5-974A5E8261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A57B76-DE40-6B1A-9930-64CB648BB3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77918-26EC-5C73-CDCD-84F6C6B172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775236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9CC8305-5023-29FD-D7F6-56293C4B5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C3B075-B242-7684-BF5B-F05ABDDCBC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2A576-F4D1-D007-9369-79C796829C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582506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MTA 1">
      <a:dk1>
        <a:srgbClr val="172949"/>
      </a:dk1>
      <a:lt1>
        <a:srgbClr val="29090B"/>
      </a:lt1>
      <a:dk2>
        <a:srgbClr val="E1E9F0"/>
      </a:dk2>
      <a:lt2>
        <a:srgbClr val="FFFFFF"/>
      </a:lt2>
      <a:accent1>
        <a:srgbClr val="7CA5F7"/>
      </a:accent1>
      <a:accent2>
        <a:srgbClr val="4F0A08"/>
      </a:accent2>
      <a:accent3>
        <a:srgbClr val="759C7F"/>
      </a:accent3>
      <a:accent4>
        <a:srgbClr val="C68586"/>
      </a:accent4>
      <a:accent5>
        <a:srgbClr val="5E3598"/>
      </a:accent5>
      <a:accent6>
        <a:srgbClr val="9693A0"/>
      </a:accent6>
      <a:hlink>
        <a:srgbClr val="00362F"/>
      </a:hlink>
      <a:folHlink>
        <a:srgbClr val="E1E9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361</Words>
  <Application>Microsoft Macintosh PowerPoint</Application>
  <PresentationFormat>Widescreen</PresentationFormat>
  <Paragraphs>18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Lorem ipsum dolor sit amet</vt:lpstr>
      <vt:lpstr>PowerPoint Presentation</vt:lpstr>
      <vt:lpstr>Lorem ipsum dolor sit amet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Evelina Baniulyte</dc:creator>
  <cp:lastModifiedBy>Evelina Baniulyte</cp:lastModifiedBy>
  <cp:revision>14</cp:revision>
  <dcterms:created xsi:type="dcterms:W3CDTF">2025-09-29T09:45:21Z</dcterms:created>
  <dcterms:modified xsi:type="dcterms:W3CDTF">2025-11-26T09:33:59Z</dcterms:modified>
</cp:coreProperties>
</file>