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76" r:id="rId4"/>
    <p:sldId id="258" r:id="rId5"/>
    <p:sldId id="261" r:id="rId6"/>
    <p:sldId id="277" r:id="rId7"/>
    <p:sldId id="278" r:id="rId8"/>
    <p:sldId id="264" r:id="rId9"/>
    <p:sldId id="262" r:id="rId10"/>
    <p:sldId id="265" r:id="rId11"/>
    <p:sldId id="268" r:id="rId12"/>
    <p:sldId id="259" r:id="rId13"/>
    <p:sldId id="266" r:id="rId14"/>
    <p:sldId id="267" r:id="rId15"/>
    <p:sldId id="270" r:id="rId16"/>
    <p:sldId id="271" r:id="rId17"/>
    <p:sldId id="272" r:id="rId18"/>
    <p:sldId id="273" r:id="rId19"/>
    <p:sldId id="274" r:id="rId20"/>
    <p:sldId id="275" r:id="rId21"/>
    <p:sldId id="263" r:id="rId22"/>
    <p:sldId id="25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mune baleviciute" userId="1f68c0a09334a0fb" providerId="LiveId" clId="{EBDED002-EF3A-40C5-B716-E8EB2D3C9B25}"/>
    <pc:docChg chg="undo custSel addSld delSld modSld">
      <pc:chgData name="ramune baleviciute" userId="1f68c0a09334a0fb" providerId="LiveId" clId="{EBDED002-EF3A-40C5-B716-E8EB2D3C9B25}" dt="2021-08-18T16:53:14.833" v="5273" actId="313"/>
      <pc:docMkLst>
        <pc:docMk/>
      </pc:docMkLst>
      <pc:sldChg chg="modSp new mod">
        <pc:chgData name="ramune baleviciute" userId="1f68c0a09334a0fb" providerId="LiveId" clId="{EBDED002-EF3A-40C5-B716-E8EB2D3C9B25}" dt="2021-08-17T19:26:59.897" v="310" actId="20577"/>
        <pc:sldMkLst>
          <pc:docMk/>
          <pc:sldMk cId="4099635297" sldId="256"/>
        </pc:sldMkLst>
        <pc:spChg chg="mod">
          <ac:chgData name="ramune baleviciute" userId="1f68c0a09334a0fb" providerId="LiveId" clId="{EBDED002-EF3A-40C5-B716-E8EB2D3C9B25}" dt="2021-08-17T07:50:27.668" v="51" actId="20577"/>
          <ac:spMkLst>
            <pc:docMk/>
            <pc:sldMk cId="4099635297" sldId="256"/>
            <ac:spMk id="2" creationId="{84D8894F-5081-4DA8-A0C7-643B83EB10CF}"/>
          </ac:spMkLst>
        </pc:spChg>
        <pc:spChg chg="mod">
          <ac:chgData name="ramune baleviciute" userId="1f68c0a09334a0fb" providerId="LiveId" clId="{EBDED002-EF3A-40C5-B716-E8EB2D3C9B25}" dt="2021-08-17T19:26:59.897" v="310" actId="20577"/>
          <ac:spMkLst>
            <pc:docMk/>
            <pc:sldMk cId="4099635297" sldId="256"/>
            <ac:spMk id="3" creationId="{4D74E5AD-01E0-472F-861A-542B02512091}"/>
          </ac:spMkLst>
        </pc:spChg>
      </pc:sldChg>
      <pc:sldChg chg="addSp modSp new del mod">
        <pc:chgData name="ramune baleviciute" userId="1f68c0a09334a0fb" providerId="LiveId" clId="{EBDED002-EF3A-40C5-B716-E8EB2D3C9B25}" dt="2021-08-17T21:01:06.799" v="2935" actId="2696"/>
        <pc:sldMkLst>
          <pc:docMk/>
          <pc:sldMk cId="1042431700" sldId="257"/>
        </pc:sldMkLst>
        <pc:picChg chg="add mod">
          <ac:chgData name="ramune baleviciute" userId="1f68c0a09334a0fb" providerId="LiveId" clId="{EBDED002-EF3A-40C5-B716-E8EB2D3C9B25}" dt="2021-08-17T19:26:39.216" v="302" actId="1076"/>
          <ac:picMkLst>
            <pc:docMk/>
            <pc:sldMk cId="1042431700" sldId="257"/>
            <ac:picMk id="2" creationId="{79330354-EDA3-4B3F-9B8A-499F08786DBB}"/>
          </ac:picMkLst>
        </pc:picChg>
      </pc:sldChg>
      <pc:sldChg chg="add">
        <pc:chgData name="ramune baleviciute" userId="1f68c0a09334a0fb" providerId="LiveId" clId="{EBDED002-EF3A-40C5-B716-E8EB2D3C9B25}" dt="2021-08-17T21:01:46.293" v="2939"/>
        <pc:sldMkLst>
          <pc:docMk/>
          <pc:sldMk cId="1658941135" sldId="257"/>
        </pc:sldMkLst>
      </pc:sldChg>
      <pc:sldChg chg="addSp modSp new mod modClrScheme chgLayout">
        <pc:chgData name="ramune baleviciute" userId="1f68c0a09334a0fb" providerId="LiveId" clId="{EBDED002-EF3A-40C5-B716-E8EB2D3C9B25}" dt="2021-08-18T05:14:27.871" v="5234" actId="255"/>
        <pc:sldMkLst>
          <pc:docMk/>
          <pc:sldMk cId="1156777996" sldId="258"/>
        </pc:sldMkLst>
        <pc:spChg chg="add mod">
          <ac:chgData name="ramune baleviciute" userId="1f68c0a09334a0fb" providerId="LiveId" clId="{EBDED002-EF3A-40C5-B716-E8EB2D3C9B25}" dt="2021-08-17T19:35:45.158" v="419" actId="20577"/>
          <ac:spMkLst>
            <pc:docMk/>
            <pc:sldMk cId="1156777996" sldId="258"/>
            <ac:spMk id="2" creationId="{2C20009B-1F10-48D4-B79F-C4984E450CB5}"/>
          </ac:spMkLst>
        </pc:spChg>
        <pc:spChg chg="add mod">
          <ac:chgData name="ramune baleviciute" userId="1f68c0a09334a0fb" providerId="LiveId" clId="{EBDED002-EF3A-40C5-B716-E8EB2D3C9B25}" dt="2021-08-18T05:14:27.871" v="5234" actId="255"/>
          <ac:spMkLst>
            <pc:docMk/>
            <pc:sldMk cId="1156777996" sldId="258"/>
            <ac:spMk id="3" creationId="{037B9D00-72FB-44E3-BE6A-7F0555FEAF65}"/>
          </ac:spMkLst>
        </pc:spChg>
      </pc:sldChg>
      <pc:sldChg chg="addSp delSp modSp new mod">
        <pc:chgData name="ramune baleviciute" userId="1f68c0a09334a0fb" providerId="LiveId" clId="{EBDED002-EF3A-40C5-B716-E8EB2D3C9B25}" dt="2021-08-17T09:36:23.638" v="298" actId="20577"/>
        <pc:sldMkLst>
          <pc:docMk/>
          <pc:sldMk cId="317544136" sldId="259"/>
        </pc:sldMkLst>
        <pc:spChg chg="add del mod">
          <ac:chgData name="ramune baleviciute" userId="1f68c0a09334a0fb" providerId="LiveId" clId="{EBDED002-EF3A-40C5-B716-E8EB2D3C9B25}" dt="2021-08-17T09:21:33.620" v="124" actId="12084"/>
          <ac:spMkLst>
            <pc:docMk/>
            <pc:sldMk cId="317544136" sldId="259"/>
            <ac:spMk id="2" creationId="{DF9C26E1-A3A8-461F-B2E2-90F0FEFC080A}"/>
          </ac:spMkLst>
        </pc:spChg>
        <pc:spChg chg="add del mod">
          <ac:chgData name="ramune baleviciute" userId="1f68c0a09334a0fb" providerId="LiveId" clId="{EBDED002-EF3A-40C5-B716-E8EB2D3C9B25}" dt="2021-08-17T09:22:28.612" v="132" actId="12084"/>
          <ac:spMkLst>
            <pc:docMk/>
            <pc:sldMk cId="317544136" sldId="259"/>
            <ac:spMk id="4" creationId="{4F9A3537-959E-402D-B7A3-7509F3006D08}"/>
          </ac:spMkLst>
        </pc:spChg>
        <pc:spChg chg="add del mod">
          <ac:chgData name="ramune baleviciute" userId="1f68c0a09334a0fb" providerId="LiveId" clId="{EBDED002-EF3A-40C5-B716-E8EB2D3C9B25}" dt="2021-08-17T09:23:36.355" v="143" actId="12084"/>
          <ac:spMkLst>
            <pc:docMk/>
            <pc:sldMk cId="317544136" sldId="259"/>
            <ac:spMk id="6" creationId="{4CB1C9EC-692C-46BF-A715-8A4D0AD99928}"/>
          </ac:spMkLst>
        </pc:spChg>
        <pc:spChg chg="add del mod">
          <ac:chgData name="ramune baleviciute" userId="1f68c0a09334a0fb" providerId="LiveId" clId="{EBDED002-EF3A-40C5-B716-E8EB2D3C9B25}" dt="2021-08-17T09:26:03.226" v="147" actId="12084"/>
          <ac:spMkLst>
            <pc:docMk/>
            <pc:sldMk cId="317544136" sldId="259"/>
            <ac:spMk id="8" creationId="{24FD9CBC-0900-478E-B3D6-4B942826FA17}"/>
          </ac:spMkLst>
        </pc:spChg>
        <pc:spChg chg="add del mod">
          <ac:chgData name="ramune baleviciute" userId="1f68c0a09334a0fb" providerId="LiveId" clId="{EBDED002-EF3A-40C5-B716-E8EB2D3C9B25}" dt="2021-08-17T09:26:44.249" v="153" actId="12084"/>
          <ac:spMkLst>
            <pc:docMk/>
            <pc:sldMk cId="317544136" sldId="259"/>
            <ac:spMk id="10" creationId="{9574FD1B-D8CB-4CA9-A27D-12BDF257100F}"/>
          </ac:spMkLst>
        </pc:spChg>
        <pc:spChg chg="add del mod">
          <ac:chgData name="ramune baleviciute" userId="1f68c0a09334a0fb" providerId="LiveId" clId="{EBDED002-EF3A-40C5-B716-E8EB2D3C9B25}" dt="2021-08-17T09:28:00.256" v="162" actId="12084"/>
          <ac:spMkLst>
            <pc:docMk/>
            <pc:sldMk cId="317544136" sldId="259"/>
            <ac:spMk id="12" creationId="{B0523D3D-916B-42A1-A0DE-2973D6771ED1}"/>
          </ac:spMkLst>
        </pc:spChg>
        <pc:spChg chg="mod">
          <ac:chgData name="ramune baleviciute" userId="1f68c0a09334a0fb" providerId="LiveId" clId="{EBDED002-EF3A-40C5-B716-E8EB2D3C9B25}" dt="2021-08-17T09:29:59.754" v="181" actId="18245"/>
          <ac:spMkLst>
            <pc:docMk/>
            <pc:sldMk cId="317544136" sldId="259"/>
            <ac:spMk id="16" creationId="{DB1124C4-E562-4CF1-B734-63DAA5E6983C}"/>
          </ac:spMkLst>
        </pc:spChg>
        <pc:spChg chg="mod">
          <ac:chgData name="ramune baleviciute" userId="1f68c0a09334a0fb" providerId="LiveId" clId="{EBDED002-EF3A-40C5-B716-E8EB2D3C9B25}" dt="2021-08-17T09:29:59.754" v="181" actId="18245"/>
          <ac:spMkLst>
            <pc:docMk/>
            <pc:sldMk cId="317544136" sldId="259"/>
            <ac:spMk id="17" creationId="{58AC8FC7-DDD6-474F-836C-D0818B827713}"/>
          </ac:spMkLst>
        </pc:spChg>
        <pc:spChg chg="mod">
          <ac:chgData name="ramune baleviciute" userId="1f68c0a09334a0fb" providerId="LiveId" clId="{EBDED002-EF3A-40C5-B716-E8EB2D3C9B25}" dt="2021-08-17T09:30:18.998" v="183" actId="18245"/>
          <ac:spMkLst>
            <pc:docMk/>
            <pc:sldMk cId="317544136" sldId="259"/>
            <ac:spMk id="19" creationId="{41B593E7-7B6C-4437-BF34-C8ED1B033130}"/>
          </ac:spMkLst>
        </pc:spChg>
        <pc:spChg chg="mod">
          <ac:chgData name="ramune baleviciute" userId="1f68c0a09334a0fb" providerId="LiveId" clId="{EBDED002-EF3A-40C5-B716-E8EB2D3C9B25}" dt="2021-08-17T09:30:18.998" v="183" actId="18245"/>
          <ac:spMkLst>
            <pc:docMk/>
            <pc:sldMk cId="317544136" sldId="259"/>
            <ac:spMk id="20" creationId="{9AF00112-DDB5-461E-B1C1-53533B60A291}"/>
          </ac:spMkLst>
        </pc:spChg>
        <pc:spChg chg="add del mod">
          <ac:chgData name="ramune baleviciute" userId="1f68c0a09334a0fb" providerId="LiveId" clId="{EBDED002-EF3A-40C5-B716-E8EB2D3C9B25}" dt="2021-08-17T09:33:22.777" v="204"/>
          <ac:spMkLst>
            <pc:docMk/>
            <pc:sldMk cId="317544136" sldId="259"/>
            <ac:spMk id="21" creationId="{BCE3920A-4CA2-4122-A484-7458FEC3DA5B}"/>
          </ac:spMkLst>
        </pc:spChg>
        <pc:spChg chg="add del mod">
          <ac:chgData name="ramune baleviciute" userId="1f68c0a09334a0fb" providerId="LiveId" clId="{EBDED002-EF3A-40C5-B716-E8EB2D3C9B25}" dt="2021-08-17T09:33:48.881" v="207"/>
          <ac:spMkLst>
            <pc:docMk/>
            <pc:sldMk cId="317544136" sldId="259"/>
            <ac:spMk id="22" creationId="{C66EF59D-7BB0-41C8-B21E-AB048D4A7568}"/>
          </ac:spMkLst>
        </pc:spChg>
        <pc:spChg chg="add mod">
          <ac:chgData name="ramune baleviciute" userId="1f68c0a09334a0fb" providerId="LiveId" clId="{EBDED002-EF3A-40C5-B716-E8EB2D3C9B25}" dt="2021-08-17T09:36:23.638" v="298" actId="20577"/>
          <ac:spMkLst>
            <pc:docMk/>
            <pc:sldMk cId="317544136" sldId="259"/>
            <ac:spMk id="23" creationId="{3860714C-D769-4028-8BD6-1AE7E49C1E65}"/>
          </ac:spMkLst>
        </pc:spChg>
        <pc:grpChg chg="mod">
          <ac:chgData name="ramune baleviciute" userId="1f68c0a09334a0fb" providerId="LiveId" clId="{EBDED002-EF3A-40C5-B716-E8EB2D3C9B25}" dt="2021-08-17T09:31:04.247" v="191" actId="1076"/>
          <ac:grpSpMkLst>
            <pc:docMk/>
            <pc:sldMk cId="317544136" sldId="259"/>
            <ac:grpSpMk id="15" creationId="{D8EFB7CE-E501-4B3E-8268-9D136A8F5FAF}"/>
          </ac:grpSpMkLst>
        </pc:grpChg>
        <pc:grpChg chg="mod">
          <ac:chgData name="ramune baleviciute" userId="1f68c0a09334a0fb" providerId="LiveId" clId="{EBDED002-EF3A-40C5-B716-E8EB2D3C9B25}" dt="2021-08-17T09:30:18.998" v="183" actId="18245"/>
          <ac:grpSpMkLst>
            <pc:docMk/>
            <pc:sldMk cId="317544136" sldId="259"/>
            <ac:grpSpMk id="18" creationId="{792D73CC-9513-4F45-B51C-74A5BABFF905}"/>
          </ac:grpSpMkLst>
        </pc:grpChg>
        <pc:graphicFrameChg chg="add del mod">
          <ac:chgData name="ramune baleviciute" userId="1f68c0a09334a0fb" providerId="LiveId" clId="{EBDED002-EF3A-40C5-B716-E8EB2D3C9B25}" dt="2021-08-17T09:23:12.312" v="138" actId="478"/>
          <ac:graphicFrameMkLst>
            <pc:docMk/>
            <pc:sldMk cId="317544136" sldId="259"/>
            <ac:graphicFrameMk id="3" creationId="{9AADB2CC-FEA2-4A42-9946-B5C71363DE99}"/>
          </ac:graphicFrameMkLst>
        </pc:graphicFrameChg>
        <pc:graphicFrameChg chg="add mod">
          <ac:chgData name="ramune baleviciute" userId="1f68c0a09334a0fb" providerId="LiveId" clId="{EBDED002-EF3A-40C5-B716-E8EB2D3C9B25}" dt="2021-08-17T09:23:16.276" v="140" actId="478"/>
          <ac:graphicFrameMkLst>
            <pc:docMk/>
            <pc:sldMk cId="317544136" sldId="259"/>
            <ac:graphicFrameMk id="5" creationId="{C4AD58B0-0937-4B40-B494-6FE831DDCC71}"/>
          </ac:graphicFrameMkLst>
        </pc:graphicFrameChg>
        <pc:graphicFrameChg chg="add del mod">
          <ac:chgData name="ramune baleviciute" userId="1f68c0a09334a0fb" providerId="LiveId" clId="{EBDED002-EF3A-40C5-B716-E8EB2D3C9B25}" dt="2021-08-17T09:23:48.916" v="145" actId="478"/>
          <ac:graphicFrameMkLst>
            <pc:docMk/>
            <pc:sldMk cId="317544136" sldId="259"/>
            <ac:graphicFrameMk id="7" creationId="{A75DAE1E-8C51-4BF2-878A-300F6012E117}"/>
          </ac:graphicFrameMkLst>
        </pc:graphicFrameChg>
        <pc:graphicFrameChg chg="add del mod">
          <ac:chgData name="ramune baleviciute" userId="1f68c0a09334a0fb" providerId="LiveId" clId="{EBDED002-EF3A-40C5-B716-E8EB2D3C9B25}" dt="2021-08-17T09:26:24.280" v="151" actId="478"/>
          <ac:graphicFrameMkLst>
            <pc:docMk/>
            <pc:sldMk cId="317544136" sldId="259"/>
            <ac:graphicFrameMk id="9" creationId="{D73C1780-D286-4F26-819F-5A4EE3E7E239}"/>
          </ac:graphicFrameMkLst>
        </pc:graphicFrameChg>
        <pc:graphicFrameChg chg="add mod">
          <ac:chgData name="ramune baleviciute" userId="1f68c0a09334a0fb" providerId="LiveId" clId="{EBDED002-EF3A-40C5-B716-E8EB2D3C9B25}" dt="2021-08-17T09:36:19.490" v="296" actId="20577"/>
          <ac:graphicFrameMkLst>
            <pc:docMk/>
            <pc:sldMk cId="317544136" sldId="259"/>
            <ac:graphicFrameMk id="11" creationId="{06BEF41C-B03D-405F-8F6E-CE5717E7C7AC}"/>
          </ac:graphicFrameMkLst>
        </pc:graphicFrameChg>
        <pc:graphicFrameChg chg="add del mod">
          <ac:chgData name="ramune baleviciute" userId="1f68c0a09334a0fb" providerId="LiveId" clId="{EBDED002-EF3A-40C5-B716-E8EB2D3C9B25}" dt="2021-08-17T09:30:18.998" v="183" actId="18245"/>
          <ac:graphicFrameMkLst>
            <pc:docMk/>
            <pc:sldMk cId="317544136" sldId="259"/>
            <ac:graphicFrameMk id="13" creationId="{A971FA21-CF56-4385-A622-A6E653AC7AFC}"/>
          </ac:graphicFrameMkLst>
        </pc:graphicFrameChg>
        <pc:graphicFrameChg chg="add del mod">
          <ac:chgData name="ramune baleviciute" userId="1f68c0a09334a0fb" providerId="LiveId" clId="{EBDED002-EF3A-40C5-B716-E8EB2D3C9B25}" dt="2021-08-17T09:29:59.754" v="181" actId="18245"/>
          <ac:graphicFrameMkLst>
            <pc:docMk/>
            <pc:sldMk cId="317544136" sldId="259"/>
            <ac:graphicFrameMk id="14" creationId="{D7B43DF1-8277-4100-ACEE-CFC67E377646}"/>
          </ac:graphicFrameMkLst>
        </pc:graphicFrameChg>
      </pc:sldChg>
      <pc:sldChg chg="addSp modSp new mod modClrScheme chgLayout">
        <pc:chgData name="ramune baleviciute" userId="1f68c0a09334a0fb" providerId="LiveId" clId="{EBDED002-EF3A-40C5-B716-E8EB2D3C9B25}" dt="2021-08-18T04:32:59.764" v="4153" actId="255"/>
        <pc:sldMkLst>
          <pc:docMk/>
          <pc:sldMk cId="1224389938" sldId="260"/>
        </pc:sldMkLst>
        <pc:spChg chg="add mod">
          <ac:chgData name="ramune baleviciute" userId="1f68c0a09334a0fb" providerId="LiveId" clId="{EBDED002-EF3A-40C5-B716-E8EB2D3C9B25}" dt="2021-08-17T19:32:38.777" v="327" actId="20577"/>
          <ac:spMkLst>
            <pc:docMk/>
            <pc:sldMk cId="1224389938" sldId="260"/>
            <ac:spMk id="2" creationId="{10580435-7973-44CF-8E53-C7A6D1574E21}"/>
          </ac:spMkLst>
        </pc:spChg>
        <pc:spChg chg="add mod">
          <ac:chgData name="ramune baleviciute" userId="1f68c0a09334a0fb" providerId="LiveId" clId="{EBDED002-EF3A-40C5-B716-E8EB2D3C9B25}" dt="2021-08-18T04:32:59.764" v="4153" actId="255"/>
          <ac:spMkLst>
            <pc:docMk/>
            <pc:sldMk cId="1224389938" sldId="260"/>
            <ac:spMk id="3" creationId="{604D2C56-3A05-42B6-862C-0F175BD8A884}"/>
          </ac:spMkLst>
        </pc:spChg>
      </pc:sldChg>
      <pc:sldChg chg="modSp new mod">
        <pc:chgData name="ramune baleviciute" userId="1f68c0a09334a0fb" providerId="LiveId" clId="{EBDED002-EF3A-40C5-B716-E8EB2D3C9B25}" dt="2021-08-18T16:53:14.833" v="5273" actId="313"/>
        <pc:sldMkLst>
          <pc:docMk/>
          <pc:sldMk cId="2268799901" sldId="261"/>
        </pc:sldMkLst>
        <pc:spChg chg="mod">
          <ac:chgData name="ramune baleviciute" userId="1f68c0a09334a0fb" providerId="LiveId" clId="{EBDED002-EF3A-40C5-B716-E8EB2D3C9B25}" dt="2021-08-18T04:44:11.206" v="4348" actId="20577"/>
          <ac:spMkLst>
            <pc:docMk/>
            <pc:sldMk cId="2268799901" sldId="261"/>
            <ac:spMk id="2" creationId="{EF654941-EBBB-4920-B1AE-060955913073}"/>
          </ac:spMkLst>
        </pc:spChg>
        <pc:spChg chg="mod">
          <ac:chgData name="ramune baleviciute" userId="1f68c0a09334a0fb" providerId="LiveId" clId="{EBDED002-EF3A-40C5-B716-E8EB2D3C9B25}" dt="2021-08-18T16:53:14.833" v="5273" actId="313"/>
          <ac:spMkLst>
            <pc:docMk/>
            <pc:sldMk cId="2268799901" sldId="261"/>
            <ac:spMk id="3" creationId="{F12084EB-E120-40C2-B264-8336432A6E03}"/>
          </ac:spMkLst>
        </pc:spChg>
      </pc:sldChg>
      <pc:sldChg chg="modSp new mod">
        <pc:chgData name="ramune baleviciute" userId="1f68c0a09334a0fb" providerId="LiveId" clId="{EBDED002-EF3A-40C5-B716-E8EB2D3C9B25}" dt="2021-08-17T19:43:54.427" v="754" actId="20577"/>
        <pc:sldMkLst>
          <pc:docMk/>
          <pc:sldMk cId="2786406137" sldId="262"/>
        </pc:sldMkLst>
        <pc:spChg chg="mod">
          <ac:chgData name="ramune baleviciute" userId="1f68c0a09334a0fb" providerId="LiveId" clId="{EBDED002-EF3A-40C5-B716-E8EB2D3C9B25}" dt="2021-08-17T19:43:54.427" v="754" actId="20577"/>
          <ac:spMkLst>
            <pc:docMk/>
            <pc:sldMk cId="2786406137" sldId="262"/>
            <ac:spMk id="2" creationId="{3AB1CA2B-79F3-4B60-829B-43B37EEF5C46}"/>
          </ac:spMkLst>
        </pc:spChg>
        <pc:spChg chg="mod">
          <ac:chgData name="ramune baleviciute" userId="1f68c0a09334a0fb" providerId="LiveId" clId="{EBDED002-EF3A-40C5-B716-E8EB2D3C9B25}" dt="2021-08-17T19:43:29.720" v="708" actId="255"/>
          <ac:spMkLst>
            <pc:docMk/>
            <pc:sldMk cId="2786406137" sldId="262"/>
            <ac:spMk id="3" creationId="{A7CC2D99-EBAF-4635-A426-069306B2249B}"/>
          </ac:spMkLst>
        </pc:spChg>
      </pc:sldChg>
      <pc:sldChg chg="modSp new mod">
        <pc:chgData name="ramune baleviciute" userId="1f68c0a09334a0fb" providerId="LiveId" clId="{EBDED002-EF3A-40C5-B716-E8EB2D3C9B25}" dt="2021-08-17T19:59:03.227" v="1317" actId="20577"/>
        <pc:sldMkLst>
          <pc:docMk/>
          <pc:sldMk cId="2586257030" sldId="263"/>
        </pc:sldMkLst>
        <pc:spChg chg="mod">
          <ac:chgData name="ramune baleviciute" userId="1f68c0a09334a0fb" providerId="LiveId" clId="{EBDED002-EF3A-40C5-B716-E8EB2D3C9B25}" dt="2021-08-17T19:59:03.227" v="1317" actId="20577"/>
          <ac:spMkLst>
            <pc:docMk/>
            <pc:sldMk cId="2586257030" sldId="263"/>
            <ac:spMk id="2" creationId="{CCFE2135-6104-4640-BB85-E66932183E6F}"/>
          </ac:spMkLst>
        </pc:spChg>
        <pc:spChg chg="mod">
          <ac:chgData name="ramune baleviciute" userId="1f68c0a09334a0fb" providerId="LiveId" clId="{EBDED002-EF3A-40C5-B716-E8EB2D3C9B25}" dt="2021-08-17T19:58:52.386" v="1302" actId="5793"/>
          <ac:spMkLst>
            <pc:docMk/>
            <pc:sldMk cId="2586257030" sldId="263"/>
            <ac:spMk id="3" creationId="{7C1A01A7-E08D-4CFA-AE14-47679406D836}"/>
          </ac:spMkLst>
        </pc:spChg>
      </pc:sldChg>
      <pc:sldChg chg="modSp new del mod">
        <pc:chgData name="ramune baleviciute" userId="1f68c0a09334a0fb" providerId="LiveId" clId="{EBDED002-EF3A-40C5-B716-E8EB2D3C9B25}" dt="2021-08-17T19:58:34.869" v="1298" actId="2696"/>
        <pc:sldMkLst>
          <pc:docMk/>
          <pc:sldMk cId="2958003932" sldId="263"/>
        </pc:sldMkLst>
        <pc:spChg chg="mod">
          <ac:chgData name="ramune baleviciute" userId="1f68c0a09334a0fb" providerId="LiveId" clId="{EBDED002-EF3A-40C5-B716-E8EB2D3C9B25}" dt="2021-08-17T19:51:00.333" v="775" actId="313"/>
          <ac:spMkLst>
            <pc:docMk/>
            <pc:sldMk cId="2958003932" sldId="263"/>
            <ac:spMk id="2" creationId="{B9179C18-9BA7-40C9-8ABB-A71A760C8E75}"/>
          </ac:spMkLst>
        </pc:spChg>
        <pc:spChg chg="mod">
          <ac:chgData name="ramune baleviciute" userId="1f68c0a09334a0fb" providerId="LiveId" clId="{EBDED002-EF3A-40C5-B716-E8EB2D3C9B25}" dt="2021-08-17T19:58:15.898" v="1297" actId="27636"/>
          <ac:spMkLst>
            <pc:docMk/>
            <pc:sldMk cId="2958003932" sldId="263"/>
            <ac:spMk id="3" creationId="{2DD2F107-6499-4118-9F4C-A606A3B713B5}"/>
          </ac:spMkLst>
        </pc:spChg>
      </pc:sldChg>
      <pc:sldChg chg="modSp new mod">
        <pc:chgData name="ramune baleviciute" userId="1f68c0a09334a0fb" providerId="LiveId" clId="{EBDED002-EF3A-40C5-B716-E8EB2D3C9B25}" dt="2021-08-17T20:05:12.261" v="1530" actId="255"/>
        <pc:sldMkLst>
          <pc:docMk/>
          <pc:sldMk cId="2340384797" sldId="264"/>
        </pc:sldMkLst>
        <pc:spChg chg="mod">
          <ac:chgData name="ramune baleviciute" userId="1f68c0a09334a0fb" providerId="LiveId" clId="{EBDED002-EF3A-40C5-B716-E8EB2D3C9B25}" dt="2021-08-17T20:01:39.828" v="1341" actId="20577"/>
          <ac:spMkLst>
            <pc:docMk/>
            <pc:sldMk cId="2340384797" sldId="264"/>
            <ac:spMk id="2" creationId="{4E82244B-9A47-4D11-A011-718A41A69E75}"/>
          </ac:spMkLst>
        </pc:spChg>
        <pc:spChg chg="mod">
          <ac:chgData name="ramune baleviciute" userId="1f68c0a09334a0fb" providerId="LiveId" clId="{EBDED002-EF3A-40C5-B716-E8EB2D3C9B25}" dt="2021-08-17T20:05:12.261" v="1530" actId="255"/>
          <ac:spMkLst>
            <pc:docMk/>
            <pc:sldMk cId="2340384797" sldId="264"/>
            <ac:spMk id="3" creationId="{A1067157-B37A-4CAD-8340-2A2F2595F28F}"/>
          </ac:spMkLst>
        </pc:spChg>
      </pc:sldChg>
      <pc:sldChg chg="addSp delSp modSp new mod">
        <pc:chgData name="ramune baleviciute" userId="1f68c0a09334a0fb" providerId="LiveId" clId="{EBDED002-EF3A-40C5-B716-E8EB2D3C9B25}" dt="2021-08-17T21:25:09.480" v="2952" actId="20577"/>
        <pc:sldMkLst>
          <pc:docMk/>
          <pc:sldMk cId="3432068145" sldId="265"/>
        </pc:sldMkLst>
        <pc:spChg chg="mod">
          <ac:chgData name="ramune baleviciute" userId="1f68c0a09334a0fb" providerId="LiveId" clId="{EBDED002-EF3A-40C5-B716-E8EB2D3C9B25}" dt="2021-08-17T21:25:09.480" v="2952" actId="20577"/>
          <ac:spMkLst>
            <pc:docMk/>
            <pc:sldMk cId="3432068145" sldId="265"/>
            <ac:spMk id="2" creationId="{D7DA07FF-F432-41BD-8743-3596E3DE3552}"/>
          </ac:spMkLst>
        </pc:spChg>
        <pc:spChg chg="del">
          <ac:chgData name="ramune baleviciute" userId="1f68c0a09334a0fb" providerId="LiveId" clId="{EBDED002-EF3A-40C5-B716-E8EB2D3C9B25}" dt="2021-08-17T20:06:24.721" v="1556" actId="3680"/>
          <ac:spMkLst>
            <pc:docMk/>
            <pc:sldMk cId="3432068145" sldId="265"/>
            <ac:spMk id="3" creationId="{7359BC94-43EC-452F-A3CA-BE3A6853B13C}"/>
          </ac:spMkLst>
        </pc:spChg>
        <pc:graphicFrameChg chg="add mod ord modGraphic">
          <ac:chgData name="ramune baleviciute" userId="1f68c0a09334a0fb" providerId="LiveId" clId="{EBDED002-EF3A-40C5-B716-E8EB2D3C9B25}" dt="2021-08-17T20:13:21.563" v="1999" actId="20577"/>
          <ac:graphicFrameMkLst>
            <pc:docMk/>
            <pc:sldMk cId="3432068145" sldId="265"/>
            <ac:graphicFrameMk id="4" creationId="{A881B246-0F6C-44CC-BEB6-660554D59C7D}"/>
          </ac:graphicFrameMkLst>
        </pc:graphicFrameChg>
      </pc:sldChg>
      <pc:sldChg chg="modSp new mod">
        <pc:chgData name="ramune baleviciute" userId="1f68c0a09334a0fb" providerId="LiveId" clId="{EBDED002-EF3A-40C5-B716-E8EB2D3C9B25}" dt="2021-08-17T20:20:05.626" v="2139" actId="113"/>
        <pc:sldMkLst>
          <pc:docMk/>
          <pc:sldMk cId="2324963240" sldId="266"/>
        </pc:sldMkLst>
        <pc:spChg chg="mod">
          <ac:chgData name="ramune baleviciute" userId="1f68c0a09334a0fb" providerId="LiveId" clId="{EBDED002-EF3A-40C5-B716-E8EB2D3C9B25}" dt="2021-08-17T20:18:19.915" v="2031" actId="20577"/>
          <ac:spMkLst>
            <pc:docMk/>
            <pc:sldMk cId="2324963240" sldId="266"/>
            <ac:spMk id="2" creationId="{E6111CBE-966E-4A48-9871-08A343155F70}"/>
          </ac:spMkLst>
        </pc:spChg>
        <pc:spChg chg="mod">
          <ac:chgData name="ramune baleviciute" userId="1f68c0a09334a0fb" providerId="LiveId" clId="{EBDED002-EF3A-40C5-B716-E8EB2D3C9B25}" dt="2021-08-17T20:20:05.626" v="2139" actId="113"/>
          <ac:spMkLst>
            <pc:docMk/>
            <pc:sldMk cId="2324963240" sldId="266"/>
            <ac:spMk id="3" creationId="{479A839C-E595-49A4-B375-99E3CE5D88C4}"/>
          </ac:spMkLst>
        </pc:spChg>
      </pc:sldChg>
      <pc:sldChg chg="addSp delSp modSp new mod">
        <pc:chgData name="ramune baleviciute" userId="1f68c0a09334a0fb" providerId="LiveId" clId="{EBDED002-EF3A-40C5-B716-E8EB2D3C9B25}" dt="2021-08-17T21:41:38.672" v="3074" actId="20577"/>
        <pc:sldMkLst>
          <pc:docMk/>
          <pc:sldMk cId="2358852281" sldId="267"/>
        </pc:sldMkLst>
        <pc:spChg chg="mod">
          <ac:chgData name="ramune baleviciute" userId="1f68c0a09334a0fb" providerId="LiveId" clId="{EBDED002-EF3A-40C5-B716-E8EB2D3C9B25}" dt="2021-08-17T21:41:38.672" v="3074" actId="20577"/>
          <ac:spMkLst>
            <pc:docMk/>
            <pc:sldMk cId="2358852281" sldId="267"/>
            <ac:spMk id="2" creationId="{B682A517-C6EF-4F6D-8A53-4D80D1B6FE2F}"/>
          </ac:spMkLst>
        </pc:spChg>
        <pc:spChg chg="del">
          <ac:chgData name="ramune baleviciute" userId="1f68c0a09334a0fb" providerId="LiveId" clId="{EBDED002-EF3A-40C5-B716-E8EB2D3C9B25}" dt="2021-08-17T21:26:15.104" v="2981" actId="1032"/>
          <ac:spMkLst>
            <pc:docMk/>
            <pc:sldMk cId="2358852281" sldId="267"/>
            <ac:spMk id="3" creationId="{EDE41E97-FE4C-485B-9EA9-17F94B014902}"/>
          </ac:spMkLst>
        </pc:spChg>
        <pc:graphicFrameChg chg="add mod modGraphic">
          <ac:chgData name="ramune baleviciute" userId="1f68c0a09334a0fb" providerId="LiveId" clId="{EBDED002-EF3A-40C5-B716-E8EB2D3C9B25}" dt="2021-08-17T21:28:29.367" v="3058" actId="20577"/>
          <ac:graphicFrameMkLst>
            <pc:docMk/>
            <pc:sldMk cId="2358852281" sldId="267"/>
            <ac:graphicFrameMk id="4" creationId="{DB396E09-3B1E-4199-9C14-5922577DE92A}"/>
          </ac:graphicFrameMkLst>
        </pc:graphicFrameChg>
      </pc:sldChg>
      <pc:sldChg chg="modSp new mod">
        <pc:chgData name="ramune baleviciute" userId="1f68c0a09334a0fb" providerId="LiveId" clId="{EBDED002-EF3A-40C5-B716-E8EB2D3C9B25}" dt="2021-08-17T21:00:49.733" v="2934" actId="20577"/>
        <pc:sldMkLst>
          <pc:docMk/>
          <pc:sldMk cId="1533218386" sldId="268"/>
        </pc:sldMkLst>
        <pc:spChg chg="mod">
          <ac:chgData name="ramune baleviciute" userId="1f68c0a09334a0fb" providerId="LiveId" clId="{EBDED002-EF3A-40C5-B716-E8EB2D3C9B25}" dt="2021-08-17T21:00:49.733" v="2934" actId="20577"/>
          <ac:spMkLst>
            <pc:docMk/>
            <pc:sldMk cId="1533218386" sldId="268"/>
            <ac:spMk id="2" creationId="{874202CD-9EAC-4328-9D7A-DA586ECD5E25}"/>
          </ac:spMkLst>
        </pc:spChg>
        <pc:spChg chg="mod">
          <ac:chgData name="ramune baleviciute" userId="1f68c0a09334a0fb" providerId="LiveId" clId="{EBDED002-EF3A-40C5-B716-E8EB2D3C9B25}" dt="2021-08-17T20:59:37.760" v="2858" actId="27636"/>
          <ac:spMkLst>
            <pc:docMk/>
            <pc:sldMk cId="1533218386" sldId="268"/>
            <ac:spMk id="3" creationId="{60802A95-01FC-478A-BEA3-2032F05199EB}"/>
          </ac:spMkLst>
        </pc:spChg>
      </pc:sldChg>
      <pc:sldChg chg="addSp delSp new del">
        <pc:chgData name="ramune baleviciute" userId="1f68c0a09334a0fb" providerId="LiveId" clId="{EBDED002-EF3A-40C5-B716-E8EB2D3C9B25}" dt="2021-08-18T16:52:24.565" v="5269" actId="2696"/>
        <pc:sldMkLst>
          <pc:docMk/>
          <pc:sldMk cId="1074034394" sldId="269"/>
        </pc:sldMkLst>
        <pc:picChg chg="add del">
          <ac:chgData name="ramune baleviciute" userId="1f68c0a09334a0fb" providerId="LiveId" clId="{EBDED002-EF3A-40C5-B716-E8EB2D3C9B25}" dt="2021-08-17T21:01:34.047" v="2938"/>
          <ac:picMkLst>
            <pc:docMk/>
            <pc:sldMk cId="1074034394" sldId="269"/>
            <ac:picMk id="2" creationId="{E1EBFDB3-CBA8-4DB2-8FA7-3AD1FCF4190D}"/>
          </ac:picMkLst>
        </pc:picChg>
      </pc:sldChg>
      <pc:sldChg chg="modSp new mod">
        <pc:chgData name="ramune baleviciute" userId="1f68c0a09334a0fb" providerId="LiveId" clId="{EBDED002-EF3A-40C5-B716-E8EB2D3C9B25}" dt="2021-08-18T03:45:36.195" v="3566" actId="255"/>
        <pc:sldMkLst>
          <pc:docMk/>
          <pc:sldMk cId="2130653051" sldId="270"/>
        </pc:sldMkLst>
        <pc:spChg chg="mod">
          <ac:chgData name="ramune baleviciute" userId="1f68c0a09334a0fb" providerId="LiveId" clId="{EBDED002-EF3A-40C5-B716-E8EB2D3C9B25}" dt="2021-08-17T21:49:21.882" v="3098" actId="20577"/>
          <ac:spMkLst>
            <pc:docMk/>
            <pc:sldMk cId="2130653051" sldId="270"/>
            <ac:spMk id="2" creationId="{0EED78C9-B208-4A26-891C-EFF37E66F9EE}"/>
          </ac:spMkLst>
        </pc:spChg>
        <pc:spChg chg="mod">
          <ac:chgData name="ramune baleviciute" userId="1f68c0a09334a0fb" providerId="LiveId" clId="{EBDED002-EF3A-40C5-B716-E8EB2D3C9B25}" dt="2021-08-18T03:45:36.195" v="3566" actId="255"/>
          <ac:spMkLst>
            <pc:docMk/>
            <pc:sldMk cId="2130653051" sldId="270"/>
            <ac:spMk id="3" creationId="{126B26A7-4568-479A-AC8B-0ED992DC7966}"/>
          </ac:spMkLst>
        </pc:spChg>
      </pc:sldChg>
      <pc:sldChg chg="modSp new mod">
        <pc:chgData name="ramune baleviciute" userId="1f68c0a09334a0fb" providerId="LiveId" clId="{EBDED002-EF3A-40C5-B716-E8EB2D3C9B25}" dt="2021-08-18T03:48:15.821" v="3718" actId="12"/>
        <pc:sldMkLst>
          <pc:docMk/>
          <pc:sldMk cId="3543933520" sldId="271"/>
        </pc:sldMkLst>
        <pc:spChg chg="mod">
          <ac:chgData name="ramune baleviciute" userId="1f68c0a09334a0fb" providerId="LiveId" clId="{EBDED002-EF3A-40C5-B716-E8EB2D3C9B25}" dt="2021-08-18T03:46:32.934" v="3625" actId="114"/>
          <ac:spMkLst>
            <pc:docMk/>
            <pc:sldMk cId="3543933520" sldId="271"/>
            <ac:spMk id="2" creationId="{BCD75A59-856B-4129-96CD-A6D236EDC24F}"/>
          </ac:spMkLst>
        </pc:spChg>
        <pc:spChg chg="mod">
          <ac:chgData name="ramune baleviciute" userId="1f68c0a09334a0fb" providerId="LiveId" clId="{EBDED002-EF3A-40C5-B716-E8EB2D3C9B25}" dt="2021-08-18T03:48:15.821" v="3718" actId="12"/>
          <ac:spMkLst>
            <pc:docMk/>
            <pc:sldMk cId="3543933520" sldId="271"/>
            <ac:spMk id="3" creationId="{6586EF74-4231-4DA2-A846-6A158F131AE0}"/>
          </ac:spMkLst>
        </pc:spChg>
      </pc:sldChg>
      <pc:sldChg chg="modSp new mod">
        <pc:chgData name="ramune baleviciute" userId="1f68c0a09334a0fb" providerId="LiveId" clId="{EBDED002-EF3A-40C5-B716-E8EB2D3C9B25}" dt="2021-08-18T04:03:27.376" v="3788" actId="255"/>
        <pc:sldMkLst>
          <pc:docMk/>
          <pc:sldMk cId="4029475539" sldId="272"/>
        </pc:sldMkLst>
        <pc:spChg chg="mod">
          <ac:chgData name="ramune baleviciute" userId="1f68c0a09334a0fb" providerId="LiveId" clId="{EBDED002-EF3A-40C5-B716-E8EB2D3C9B25}" dt="2021-08-18T04:02:08.810" v="3783" actId="20577"/>
          <ac:spMkLst>
            <pc:docMk/>
            <pc:sldMk cId="4029475539" sldId="272"/>
            <ac:spMk id="2" creationId="{37F50CAC-6C6D-4867-8BB0-02E4E4DA2931}"/>
          </ac:spMkLst>
        </pc:spChg>
        <pc:spChg chg="mod">
          <ac:chgData name="ramune baleviciute" userId="1f68c0a09334a0fb" providerId="LiveId" clId="{EBDED002-EF3A-40C5-B716-E8EB2D3C9B25}" dt="2021-08-18T04:03:27.376" v="3788" actId="255"/>
          <ac:spMkLst>
            <pc:docMk/>
            <pc:sldMk cId="4029475539" sldId="272"/>
            <ac:spMk id="3" creationId="{51E8D506-B06C-4652-840E-E2994BA34B1B}"/>
          </ac:spMkLst>
        </pc:spChg>
      </pc:sldChg>
      <pc:sldChg chg="modSp new mod">
        <pc:chgData name="ramune baleviciute" userId="1f68c0a09334a0fb" providerId="LiveId" clId="{EBDED002-EF3A-40C5-B716-E8EB2D3C9B25}" dt="2021-08-18T04:09:20.628" v="3867" actId="20577"/>
        <pc:sldMkLst>
          <pc:docMk/>
          <pc:sldMk cId="2631499259" sldId="273"/>
        </pc:sldMkLst>
        <pc:spChg chg="mod">
          <ac:chgData name="ramune baleviciute" userId="1f68c0a09334a0fb" providerId="LiveId" clId="{EBDED002-EF3A-40C5-B716-E8EB2D3C9B25}" dt="2021-08-18T04:09:20.628" v="3867" actId="20577"/>
          <ac:spMkLst>
            <pc:docMk/>
            <pc:sldMk cId="2631499259" sldId="273"/>
            <ac:spMk id="2" creationId="{B88AC4AA-C92E-428A-B53E-03B0C570D577}"/>
          </ac:spMkLst>
        </pc:spChg>
        <pc:spChg chg="mod">
          <ac:chgData name="ramune baleviciute" userId="1f68c0a09334a0fb" providerId="LiveId" clId="{EBDED002-EF3A-40C5-B716-E8EB2D3C9B25}" dt="2021-08-18T04:08:38.798" v="3840" actId="255"/>
          <ac:spMkLst>
            <pc:docMk/>
            <pc:sldMk cId="2631499259" sldId="273"/>
            <ac:spMk id="3" creationId="{8E57E805-4269-48D1-81F9-44C61C658BE6}"/>
          </ac:spMkLst>
        </pc:spChg>
      </pc:sldChg>
      <pc:sldChg chg="new del">
        <pc:chgData name="ramune baleviciute" userId="1f68c0a09334a0fb" providerId="LiveId" clId="{EBDED002-EF3A-40C5-B716-E8EB2D3C9B25}" dt="2021-08-18T04:05:35.362" v="3790" actId="680"/>
        <pc:sldMkLst>
          <pc:docMk/>
          <pc:sldMk cId="4083768641" sldId="273"/>
        </pc:sldMkLst>
      </pc:sldChg>
      <pc:sldChg chg="modSp new mod">
        <pc:chgData name="ramune baleviciute" userId="1f68c0a09334a0fb" providerId="LiveId" clId="{EBDED002-EF3A-40C5-B716-E8EB2D3C9B25}" dt="2021-08-18T04:17:28.936" v="4045" actId="20577"/>
        <pc:sldMkLst>
          <pc:docMk/>
          <pc:sldMk cId="718667622" sldId="274"/>
        </pc:sldMkLst>
        <pc:spChg chg="mod">
          <ac:chgData name="ramune baleviciute" userId="1f68c0a09334a0fb" providerId="LiveId" clId="{EBDED002-EF3A-40C5-B716-E8EB2D3C9B25}" dt="2021-08-18T04:09:41.100" v="3895" actId="20577"/>
          <ac:spMkLst>
            <pc:docMk/>
            <pc:sldMk cId="718667622" sldId="274"/>
            <ac:spMk id="2" creationId="{21DA82A4-6006-4E3F-A67E-6E0E42DCB5FD}"/>
          </ac:spMkLst>
        </pc:spChg>
        <pc:spChg chg="mod">
          <ac:chgData name="ramune baleviciute" userId="1f68c0a09334a0fb" providerId="LiveId" clId="{EBDED002-EF3A-40C5-B716-E8EB2D3C9B25}" dt="2021-08-18T04:17:28.936" v="4045" actId="20577"/>
          <ac:spMkLst>
            <pc:docMk/>
            <pc:sldMk cId="718667622" sldId="274"/>
            <ac:spMk id="3" creationId="{ADF33439-DB53-4080-9980-6CF1F8CD0707}"/>
          </ac:spMkLst>
        </pc:spChg>
      </pc:sldChg>
      <pc:sldChg chg="modSp new mod">
        <pc:chgData name="ramune baleviciute" userId="1f68c0a09334a0fb" providerId="LiveId" clId="{EBDED002-EF3A-40C5-B716-E8EB2D3C9B25}" dt="2021-08-18T04:24:27.391" v="4133" actId="255"/>
        <pc:sldMkLst>
          <pc:docMk/>
          <pc:sldMk cId="1203948846" sldId="275"/>
        </pc:sldMkLst>
        <pc:spChg chg="mod">
          <ac:chgData name="ramune baleviciute" userId="1f68c0a09334a0fb" providerId="LiveId" clId="{EBDED002-EF3A-40C5-B716-E8EB2D3C9B25}" dt="2021-08-18T04:23:16.362" v="4132" actId="20577"/>
          <ac:spMkLst>
            <pc:docMk/>
            <pc:sldMk cId="1203948846" sldId="275"/>
            <ac:spMk id="2" creationId="{6B2814EA-D815-46BD-A7A4-15FD098E22AF}"/>
          </ac:spMkLst>
        </pc:spChg>
        <pc:spChg chg="mod">
          <ac:chgData name="ramune baleviciute" userId="1f68c0a09334a0fb" providerId="LiveId" clId="{EBDED002-EF3A-40C5-B716-E8EB2D3C9B25}" dt="2021-08-18T04:24:27.391" v="4133" actId="255"/>
          <ac:spMkLst>
            <pc:docMk/>
            <pc:sldMk cId="1203948846" sldId="275"/>
            <ac:spMk id="3" creationId="{9CF221CE-6269-4048-8764-963A007B5F6D}"/>
          </ac:spMkLst>
        </pc:spChg>
      </pc:sldChg>
      <pc:sldChg chg="modSp new mod">
        <pc:chgData name="ramune baleviciute" userId="1f68c0a09334a0fb" providerId="LiveId" clId="{EBDED002-EF3A-40C5-B716-E8EB2D3C9B25}" dt="2021-08-18T04:32:44.108" v="4152" actId="255"/>
        <pc:sldMkLst>
          <pc:docMk/>
          <pc:sldMk cId="2902821015" sldId="276"/>
        </pc:sldMkLst>
        <pc:spChg chg="mod">
          <ac:chgData name="ramune baleviciute" userId="1f68c0a09334a0fb" providerId="LiveId" clId="{EBDED002-EF3A-40C5-B716-E8EB2D3C9B25}" dt="2021-08-18T04:32:44.108" v="4152" actId="255"/>
          <ac:spMkLst>
            <pc:docMk/>
            <pc:sldMk cId="2902821015" sldId="276"/>
            <ac:spMk id="3" creationId="{BB093AEF-41A8-4DF3-9DE4-EE7EA404126B}"/>
          </ac:spMkLst>
        </pc:spChg>
      </pc:sldChg>
      <pc:sldChg chg="modSp new mod">
        <pc:chgData name="ramune baleviciute" userId="1f68c0a09334a0fb" providerId="LiveId" clId="{EBDED002-EF3A-40C5-B716-E8EB2D3C9B25}" dt="2021-08-18T05:02:52.789" v="4789" actId="255"/>
        <pc:sldMkLst>
          <pc:docMk/>
          <pc:sldMk cId="1670353265" sldId="277"/>
        </pc:sldMkLst>
        <pc:spChg chg="mod">
          <ac:chgData name="ramune baleviciute" userId="1f68c0a09334a0fb" providerId="LiveId" clId="{EBDED002-EF3A-40C5-B716-E8EB2D3C9B25}" dt="2021-08-18T04:48:48.568" v="4495" actId="20577"/>
          <ac:spMkLst>
            <pc:docMk/>
            <pc:sldMk cId="1670353265" sldId="277"/>
            <ac:spMk id="2" creationId="{4ECD32CF-4A8B-4304-B252-B8A113F80E7B}"/>
          </ac:spMkLst>
        </pc:spChg>
        <pc:spChg chg="mod">
          <ac:chgData name="ramune baleviciute" userId="1f68c0a09334a0fb" providerId="LiveId" clId="{EBDED002-EF3A-40C5-B716-E8EB2D3C9B25}" dt="2021-08-18T05:02:52.789" v="4789" actId="255"/>
          <ac:spMkLst>
            <pc:docMk/>
            <pc:sldMk cId="1670353265" sldId="277"/>
            <ac:spMk id="3" creationId="{FAC363A2-602B-41CF-BC83-08D754D1925D}"/>
          </ac:spMkLst>
        </pc:spChg>
      </pc:sldChg>
      <pc:sldChg chg="modSp new mod">
        <pc:chgData name="ramune baleviciute" userId="1f68c0a09334a0fb" providerId="LiveId" clId="{EBDED002-EF3A-40C5-B716-E8EB2D3C9B25}" dt="2021-08-18T05:18:57.405" v="5268" actId="255"/>
        <pc:sldMkLst>
          <pc:docMk/>
          <pc:sldMk cId="1770187103" sldId="278"/>
        </pc:sldMkLst>
        <pc:spChg chg="mod">
          <ac:chgData name="ramune baleviciute" userId="1f68c0a09334a0fb" providerId="LiveId" clId="{EBDED002-EF3A-40C5-B716-E8EB2D3C9B25}" dt="2021-08-18T05:04:15.729" v="4821" actId="20577"/>
          <ac:spMkLst>
            <pc:docMk/>
            <pc:sldMk cId="1770187103" sldId="278"/>
            <ac:spMk id="2" creationId="{499427F3-FDBC-4794-BF91-6397E091017A}"/>
          </ac:spMkLst>
        </pc:spChg>
        <pc:spChg chg="mod">
          <ac:chgData name="ramune baleviciute" userId="1f68c0a09334a0fb" providerId="LiveId" clId="{EBDED002-EF3A-40C5-B716-E8EB2D3C9B25}" dt="2021-08-18T05:18:57.405" v="5268" actId="255"/>
          <ac:spMkLst>
            <pc:docMk/>
            <pc:sldMk cId="1770187103" sldId="278"/>
            <ac:spMk id="3" creationId="{40911800-D767-4D80-AAF5-90A7335ADA9B}"/>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819B5D-B492-4175-9DDA-4EA090A88576}" type="doc">
      <dgm:prSet loTypeId="urn:microsoft.com/office/officeart/2005/8/layout/arrow1" loCatId="relationship" qsTypeId="urn:microsoft.com/office/officeart/2005/8/quickstyle/simple1" qsCatId="simple" csTypeId="urn:microsoft.com/office/officeart/2005/8/colors/accent1_2" csCatId="accent1" phldr="1"/>
      <dgm:spPr/>
      <dgm:t>
        <a:bodyPr/>
        <a:lstStyle/>
        <a:p>
          <a:endParaRPr lang="en-GB"/>
        </a:p>
      </dgm:t>
    </dgm:pt>
    <dgm:pt modelId="{694C7B3C-4A6D-4134-BCF9-1CF4C029F008}" type="pres">
      <dgm:prSet presAssocID="{AA819B5D-B492-4175-9DDA-4EA090A88576}" presName="cycle" presStyleCnt="0">
        <dgm:presLayoutVars>
          <dgm:dir/>
          <dgm:resizeHandles val="exact"/>
        </dgm:presLayoutVars>
      </dgm:prSet>
      <dgm:spPr/>
    </dgm:pt>
  </dgm:ptLst>
  <dgm:cxnLst>
    <dgm:cxn modelId="{4F7884AA-F6F1-432C-B7D6-013B9BE578A7}" type="presOf" srcId="{AA819B5D-B492-4175-9DDA-4EA090A88576}" destId="{694C7B3C-4A6D-4134-BCF9-1CF4C029F008}" srcOrd="0" destOrd="0" presId="urn:microsoft.com/office/officeart/2005/8/layout/arrow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797B42-A713-493C-A239-1940729855B4}" type="doc">
      <dgm:prSet loTypeId="urn:microsoft.com/office/officeart/2005/8/layout/process1" loCatId="process" qsTypeId="urn:microsoft.com/office/officeart/2005/8/quickstyle/simple1" qsCatId="simple" csTypeId="urn:microsoft.com/office/officeart/2005/8/colors/accent1_2" csCatId="accent1" phldr="1"/>
      <dgm:spPr/>
    </dgm:pt>
    <dgm:pt modelId="{74F148F7-ADF9-4EB2-9037-41756F44D9E7}">
      <dgm:prSet phldrT="[Tekstas]"/>
      <dgm:spPr/>
      <dgm:t>
        <a:bodyPr/>
        <a:lstStyle/>
        <a:p>
          <a:r>
            <a:rPr lang="en-GB" dirty="0" err="1"/>
            <a:t>menas</a:t>
          </a:r>
          <a:endParaRPr lang="en-GB" dirty="0"/>
        </a:p>
      </dgm:t>
    </dgm:pt>
    <dgm:pt modelId="{A4267576-4B63-4FAB-8EE9-F2B5BDDED62E}" type="parTrans" cxnId="{F91A2E01-FB8E-4FDD-B820-CE816DA9A27A}">
      <dgm:prSet/>
      <dgm:spPr/>
      <dgm:t>
        <a:bodyPr/>
        <a:lstStyle/>
        <a:p>
          <a:endParaRPr lang="en-GB"/>
        </a:p>
      </dgm:t>
    </dgm:pt>
    <dgm:pt modelId="{9B5F3777-2785-4189-AD4C-B74D12C4ECE9}" type="sibTrans" cxnId="{F91A2E01-FB8E-4FDD-B820-CE816DA9A27A}">
      <dgm:prSet/>
      <dgm:spPr/>
      <dgm:t>
        <a:bodyPr/>
        <a:lstStyle/>
        <a:p>
          <a:endParaRPr lang="en-GB"/>
        </a:p>
      </dgm:t>
    </dgm:pt>
    <dgm:pt modelId="{CB5EEDB6-E666-4188-BBD0-46B97951D7B5}">
      <dgm:prSet phldrT="[Tekstas]"/>
      <dgm:spPr/>
      <dgm:t>
        <a:bodyPr/>
        <a:lstStyle/>
        <a:p>
          <a:r>
            <a:rPr lang="en-GB" dirty="0" err="1"/>
            <a:t>meninis</a:t>
          </a:r>
          <a:r>
            <a:rPr lang="en-GB" dirty="0"/>
            <a:t> </a:t>
          </a:r>
          <a:r>
            <a:rPr lang="en-GB" dirty="0" err="1"/>
            <a:t>tyrimas</a:t>
          </a:r>
          <a:r>
            <a:rPr lang="en-GB" dirty="0"/>
            <a:t> </a:t>
          </a:r>
        </a:p>
      </dgm:t>
    </dgm:pt>
    <dgm:pt modelId="{FB840F97-2B89-4A6A-A8A3-45E8492EED93}" type="parTrans" cxnId="{88BB45B2-F72F-40DC-83B0-4060EEF95D54}">
      <dgm:prSet/>
      <dgm:spPr/>
      <dgm:t>
        <a:bodyPr/>
        <a:lstStyle/>
        <a:p>
          <a:endParaRPr lang="en-GB"/>
        </a:p>
      </dgm:t>
    </dgm:pt>
    <dgm:pt modelId="{2B49DC73-2777-4838-852B-18C1685F9AA2}" type="sibTrans" cxnId="{88BB45B2-F72F-40DC-83B0-4060EEF95D54}">
      <dgm:prSet/>
      <dgm:spPr/>
      <dgm:t>
        <a:bodyPr/>
        <a:lstStyle/>
        <a:p>
          <a:endParaRPr lang="en-GB"/>
        </a:p>
      </dgm:t>
    </dgm:pt>
    <dgm:pt modelId="{38C76557-DDA8-4C31-BF3F-80EE5682FAE5}">
      <dgm:prSet phldrT="[Tekstas]"/>
      <dgm:spPr/>
      <dgm:t>
        <a:bodyPr/>
        <a:lstStyle/>
        <a:p>
          <a:r>
            <a:rPr lang="en-GB" dirty="0" err="1"/>
            <a:t>taikomasis</a:t>
          </a:r>
          <a:r>
            <a:rPr lang="en-GB" dirty="0"/>
            <a:t> </a:t>
          </a:r>
          <a:r>
            <a:rPr lang="en-GB" dirty="0" err="1"/>
            <a:t>menas</a:t>
          </a:r>
          <a:r>
            <a:rPr lang="en-GB" dirty="0"/>
            <a:t>, </a:t>
          </a:r>
          <a:r>
            <a:rPr lang="en-GB" dirty="0" err="1"/>
            <a:t>edukacija</a:t>
          </a:r>
          <a:endParaRPr lang="en-GB" dirty="0"/>
        </a:p>
      </dgm:t>
    </dgm:pt>
    <dgm:pt modelId="{039748BB-AF12-4ABC-B390-F27954E8896A}" type="parTrans" cxnId="{90A470C3-16FD-4AD7-B4D3-A81ED34E1AD5}">
      <dgm:prSet/>
      <dgm:spPr/>
      <dgm:t>
        <a:bodyPr/>
        <a:lstStyle/>
        <a:p>
          <a:endParaRPr lang="en-GB"/>
        </a:p>
      </dgm:t>
    </dgm:pt>
    <dgm:pt modelId="{398A84CC-B084-45C9-B578-C5BAC9EB5E1A}" type="sibTrans" cxnId="{90A470C3-16FD-4AD7-B4D3-A81ED34E1AD5}">
      <dgm:prSet/>
      <dgm:spPr/>
      <dgm:t>
        <a:bodyPr/>
        <a:lstStyle/>
        <a:p>
          <a:endParaRPr lang="en-GB"/>
        </a:p>
      </dgm:t>
    </dgm:pt>
    <dgm:pt modelId="{096E1082-31A3-4E25-88F6-6BB61FDEB56A}" type="pres">
      <dgm:prSet presAssocID="{F0797B42-A713-493C-A239-1940729855B4}" presName="Name0" presStyleCnt="0">
        <dgm:presLayoutVars>
          <dgm:dir/>
          <dgm:resizeHandles val="exact"/>
        </dgm:presLayoutVars>
      </dgm:prSet>
      <dgm:spPr/>
    </dgm:pt>
    <dgm:pt modelId="{A1C57639-7126-4A97-B167-0FB7F48035D7}" type="pres">
      <dgm:prSet presAssocID="{74F148F7-ADF9-4EB2-9037-41756F44D9E7}" presName="node" presStyleLbl="node1" presStyleIdx="0" presStyleCnt="3" custLinFactNeighborX="-67571" custLinFactNeighborY="-681">
        <dgm:presLayoutVars>
          <dgm:bulletEnabled val="1"/>
        </dgm:presLayoutVars>
      </dgm:prSet>
      <dgm:spPr/>
    </dgm:pt>
    <dgm:pt modelId="{BE9CA39B-AE45-4E51-A247-38EE2ABB1FB6}" type="pres">
      <dgm:prSet presAssocID="{9B5F3777-2785-4189-AD4C-B74D12C4ECE9}" presName="sibTrans" presStyleLbl="sibTrans2D1" presStyleIdx="0" presStyleCnt="2" custLinFactX="100000" custLinFactNeighborX="108981" custLinFactNeighborY="79955"/>
      <dgm:spPr/>
    </dgm:pt>
    <dgm:pt modelId="{F1209ECA-F277-45F9-A138-FBED287B6992}" type="pres">
      <dgm:prSet presAssocID="{9B5F3777-2785-4189-AD4C-B74D12C4ECE9}" presName="connectorText" presStyleLbl="sibTrans2D1" presStyleIdx="0" presStyleCnt="2"/>
      <dgm:spPr/>
    </dgm:pt>
    <dgm:pt modelId="{5FE88CAB-2019-4AFD-9965-65F3124C04AE}" type="pres">
      <dgm:prSet presAssocID="{CB5EEDB6-E666-4188-BBD0-46B97951D7B5}" presName="node" presStyleLbl="node1" presStyleIdx="1" presStyleCnt="3">
        <dgm:presLayoutVars>
          <dgm:bulletEnabled val="1"/>
        </dgm:presLayoutVars>
      </dgm:prSet>
      <dgm:spPr/>
    </dgm:pt>
    <dgm:pt modelId="{4775D1A4-88F8-49A4-956D-DF8BC8B0F813}" type="pres">
      <dgm:prSet presAssocID="{2B49DC73-2777-4838-852B-18C1685F9AA2}" presName="sibTrans" presStyleLbl="sibTrans2D1" presStyleIdx="1" presStyleCnt="2" custLinFactX="100000" custLinFactNeighborX="148072" custLinFactNeighborY="-25112"/>
      <dgm:spPr/>
    </dgm:pt>
    <dgm:pt modelId="{C75C42FA-1630-4BF9-980F-F5DDB5554FD6}" type="pres">
      <dgm:prSet presAssocID="{2B49DC73-2777-4838-852B-18C1685F9AA2}" presName="connectorText" presStyleLbl="sibTrans2D1" presStyleIdx="1" presStyleCnt="2"/>
      <dgm:spPr/>
    </dgm:pt>
    <dgm:pt modelId="{A0480E3F-6DF5-45C4-BA51-7C3A691E765F}" type="pres">
      <dgm:prSet presAssocID="{38C76557-DDA8-4C31-BF3F-80EE5682FAE5}" presName="node" presStyleLbl="node1" presStyleIdx="2" presStyleCnt="3">
        <dgm:presLayoutVars>
          <dgm:bulletEnabled val="1"/>
        </dgm:presLayoutVars>
      </dgm:prSet>
      <dgm:spPr/>
    </dgm:pt>
  </dgm:ptLst>
  <dgm:cxnLst>
    <dgm:cxn modelId="{F91A2E01-FB8E-4FDD-B820-CE816DA9A27A}" srcId="{F0797B42-A713-493C-A239-1940729855B4}" destId="{74F148F7-ADF9-4EB2-9037-41756F44D9E7}" srcOrd="0" destOrd="0" parTransId="{A4267576-4B63-4FAB-8EE9-F2B5BDDED62E}" sibTransId="{9B5F3777-2785-4189-AD4C-B74D12C4ECE9}"/>
    <dgm:cxn modelId="{2A5CC13D-778F-454B-A8B1-ABACB910061E}" type="presOf" srcId="{CB5EEDB6-E666-4188-BBD0-46B97951D7B5}" destId="{5FE88CAB-2019-4AFD-9965-65F3124C04AE}" srcOrd="0" destOrd="0" presId="urn:microsoft.com/office/officeart/2005/8/layout/process1"/>
    <dgm:cxn modelId="{92294340-F9B5-4F45-A536-E73946826568}" type="presOf" srcId="{9B5F3777-2785-4189-AD4C-B74D12C4ECE9}" destId="{BE9CA39B-AE45-4E51-A247-38EE2ABB1FB6}" srcOrd="0" destOrd="0" presId="urn:microsoft.com/office/officeart/2005/8/layout/process1"/>
    <dgm:cxn modelId="{04216050-9B13-477B-8462-9A14CEBC20A5}" type="presOf" srcId="{9B5F3777-2785-4189-AD4C-B74D12C4ECE9}" destId="{F1209ECA-F277-45F9-A138-FBED287B6992}" srcOrd="1" destOrd="0" presId="urn:microsoft.com/office/officeart/2005/8/layout/process1"/>
    <dgm:cxn modelId="{21474B59-903B-475F-B253-A116E306B8A3}" type="presOf" srcId="{38C76557-DDA8-4C31-BF3F-80EE5682FAE5}" destId="{A0480E3F-6DF5-45C4-BA51-7C3A691E765F}" srcOrd="0" destOrd="0" presId="urn:microsoft.com/office/officeart/2005/8/layout/process1"/>
    <dgm:cxn modelId="{6C801F8A-3F36-479A-99C3-9B7C8E699AF3}" type="presOf" srcId="{74F148F7-ADF9-4EB2-9037-41756F44D9E7}" destId="{A1C57639-7126-4A97-B167-0FB7F48035D7}" srcOrd="0" destOrd="0" presId="urn:microsoft.com/office/officeart/2005/8/layout/process1"/>
    <dgm:cxn modelId="{E9C90F96-2B26-4F47-9499-B7E520FFDD72}" type="presOf" srcId="{F0797B42-A713-493C-A239-1940729855B4}" destId="{096E1082-31A3-4E25-88F6-6BB61FDEB56A}" srcOrd="0" destOrd="0" presId="urn:microsoft.com/office/officeart/2005/8/layout/process1"/>
    <dgm:cxn modelId="{88BB45B2-F72F-40DC-83B0-4060EEF95D54}" srcId="{F0797B42-A713-493C-A239-1940729855B4}" destId="{CB5EEDB6-E666-4188-BBD0-46B97951D7B5}" srcOrd="1" destOrd="0" parTransId="{FB840F97-2B89-4A6A-A8A3-45E8492EED93}" sibTransId="{2B49DC73-2777-4838-852B-18C1685F9AA2}"/>
    <dgm:cxn modelId="{90A470C3-16FD-4AD7-B4D3-A81ED34E1AD5}" srcId="{F0797B42-A713-493C-A239-1940729855B4}" destId="{38C76557-DDA8-4C31-BF3F-80EE5682FAE5}" srcOrd="2" destOrd="0" parTransId="{039748BB-AF12-4ABC-B390-F27954E8896A}" sibTransId="{398A84CC-B084-45C9-B578-C5BAC9EB5E1A}"/>
    <dgm:cxn modelId="{D732B6CB-F83D-42A0-A089-C4DAD0D488DA}" type="presOf" srcId="{2B49DC73-2777-4838-852B-18C1685F9AA2}" destId="{4775D1A4-88F8-49A4-956D-DF8BC8B0F813}" srcOrd="0" destOrd="0" presId="urn:microsoft.com/office/officeart/2005/8/layout/process1"/>
    <dgm:cxn modelId="{E7B319FD-5BDF-4E01-A5F1-7395791257C2}" type="presOf" srcId="{2B49DC73-2777-4838-852B-18C1685F9AA2}" destId="{C75C42FA-1630-4BF9-980F-F5DDB5554FD6}" srcOrd="1" destOrd="0" presId="urn:microsoft.com/office/officeart/2005/8/layout/process1"/>
    <dgm:cxn modelId="{4886CF37-A186-4CF7-A16C-1827379EEBA6}" type="presParOf" srcId="{096E1082-31A3-4E25-88F6-6BB61FDEB56A}" destId="{A1C57639-7126-4A97-B167-0FB7F48035D7}" srcOrd="0" destOrd="0" presId="urn:microsoft.com/office/officeart/2005/8/layout/process1"/>
    <dgm:cxn modelId="{6309F295-1573-42B0-8068-2D50BCE39123}" type="presParOf" srcId="{096E1082-31A3-4E25-88F6-6BB61FDEB56A}" destId="{BE9CA39B-AE45-4E51-A247-38EE2ABB1FB6}" srcOrd="1" destOrd="0" presId="urn:microsoft.com/office/officeart/2005/8/layout/process1"/>
    <dgm:cxn modelId="{2CB16266-6528-49AA-A54E-46DFBDF1FC36}" type="presParOf" srcId="{BE9CA39B-AE45-4E51-A247-38EE2ABB1FB6}" destId="{F1209ECA-F277-45F9-A138-FBED287B6992}" srcOrd="0" destOrd="0" presId="urn:microsoft.com/office/officeart/2005/8/layout/process1"/>
    <dgm:cxn modelId="{93EBB6A5-29B2-4288-B217-1B68ED59E78F}" type="presParOf" srcId="{096E1082-31A3-4E25-88F6-6BB61FDEB56A}" destId="{5FE88CAB-2019-4AFD-9965-65F3124C04AE}" srcOrd="2" destOrd="0" presId="urn:microsoft.com/office/officeart/2005/8/layout/process1"/>
    <dgm:cxn modelId="{A8ED998E-E10F-4FEB-B130-2F68DAF29ADF}" type="presParOf" srcId="{096E1082-31A3-4E25-88F6-6BB61FDEB56A}" destId="{4775D1A4-88F8-49A4-956D-DF8BC8B0F813}" srcOrd="3" destOrd="0" presId="urn:microsoft.com/office/officeart/2005/8/layout/process1"/>
    <dgm:cxn modelId="{C4E09B69-88E1-497B-9E81-3E58B7F281E5}" type="presParOf" srcId="{4775D1A4-88F8-49A4-956D-DF8BC8B0F813}" destId="{C75C42FA-1630-4BF9-980F-F5DDB5554FD6}" srcOrd="0" destOrd="0" presId="urn:microsoft.com/office/officeart/2005/8/layout/process1"/>
    <dgm:cxn modelId="{F381CF89-231F-49DB-A061-839C067F1F5D}" type="presParOf" srcId="{096E1082-31A3-4E25-88F6-6BB61FDEB56A}" destId="{A0480E3F-6DF5-45C4-BA51-7C3A691E765F}" srcOrd="4"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A3B0CE2-5EFC-415D-89AB-DBEC9312B25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8E855555-D4B6-45FA-94F2-8EA506BD42BA}">
      <dgm:prSet phldrT="[Tekstas]"/>
      <dgm:spPr/>
      <dgm:t>
        <a:bodyPr/>
        <a:lstStyle/>
        <a:p>
          <a:r>
            <a:rPr lang="en-GB" dirty="0" err="1"/>
            <a:t>atspirties</a:t>
          </a:r>
          <a:r>
            <a:rPr lang="en-GB" dirty="0"/>
            <a:t> </a:t>
          </a:r>
          <a:r>
            <a:rPr lang="en-GB" dirty="0" err="1"/>
            <a:t>taškai</a:t>
          </a:r>
          <a:endParaRPr lang="en-GB" dirty="0"/>
        </a:p>
      </dgm:t>
    </dgm:pt>
    <dgm:pt modelId="{4C39CF5E-78F4-4938-A9FE-632BC59C52F9}" type="parTrans" cxnId="{58F233D6-0C99-4399-B97B-851132BBC71F}">
      <dgm:prSet/>
      <dgm:spPr/>
      <dgm:t>
        <a:bodyPr/>
        <a:lstStyle/>
        <a:p>
          <a:endParaRPr lang="en-GB"/>
        </a:p>
      </dgm:t>
    </dgm:pt>
    <dgm:pt modelId="{10F6F2FE-121F-4B18-9759-17E2A9396A3E}" type="sibTrans" cxnId="{58F233D6-0C99-4399-B97B-851132BBC71F}">
      <dgm:prSet/>
      <dgm:spPr/>
      <dgm:t>
        <a:bodyPr/>
        <a:lstStyle/>
        <a:p>
          <a:endParaRPr lang="en-GB"/>
        </a:p>
      </dgm:t>
    </dgm:pt>
    <dgm:pt modelId="{7DE6A49A-6065-42E0-ADD3-92CB5416566B}">
      <dgm:prSet phldrT="[Tekstas]"/>
      <dgm:spPr/>
      <dgm:t>
        <a:bodyPr/>
        <a:lstStyle/>
        <a:p>
          <a:r>
            <a:rPr lang="en-GB" dirty="0" err="1"/>
            <a:t>estetika</a:t>
          </a:r>
          <a:endParaRPr lang="en-GB" dirty="0"/>
        </a:p>
      </dgm:t>
    </dgm:pt>
    <dgm:pt modelId="{27351BA3-52C1-4A11-BF4B-ECE2D58B4633}" type="parTrans" cxnId="{158058E8-D866-466D-9190-CC878E092BBA}">
      <dgm:prSet/>
      <dgm:spPr/>
      <dgm:t>
        <a:bodyPr/>
        <a:lstStyle/>
        <a:p>
          <a:endParaRPr lang="en-GB"/>
        </a:p>
      </dgm:t>
    </dgm:pt>
    <dgm:pt modelId="{F6D25161-A719-4B7B-8821-76BE016E7FD8}" type="sibTrans" cxnId="{158058E8-D866-466D-9190-CC878E092BBA}">
      <dgm:prSet/>
      <dgm:spPr/>
      <dgm:t>
        <a:bodyPr/>
        <a:lstStyle/>
        <a:p>
          <a:endParaRPr lang="en-GB"/>
        </a:p>
      </dgm:t>
    </dgm:pt>
    <dgm:pt modelId="{A04F6B70-C97B-46A3-AF12-C664507C5F8A}">
      <dgm:prSet phldrT="[Tekstas]"/>
      <dgm:spPr/>
      <dgm:t>
        <a:bodyPr/>
        <a:lstStyle/>
        <a:p>
          <a:r>
            <a:rPr lang="en-GB" dirty="0" err="1"/>
            <a:t>vietos</a:t>
          </a:r>
          <a:endParaRPr lang="en-GB" dirty="0"/>
        </a:p>
      </dgm:t>
    </dgm:pt>
    <dgm:pt modelId="{26C00289-5340-45BE-9721-DE7F76322F70}" type="parTrans" cxnId="{9443ECAF-645A-4DE1-9A8A-343DFA068BF0}">
      <dgm:prSet/>
      <dgm:spPr/>
      <dgm:t>
        <a:bodyPr/>
        <a:lstStyle/>
        <a:p>
          <a:endParaRPr lang="en-GB"/>
        </a:p>
      </dgm:t>
    </dgm:pt>
    <dgm:pt modelId="{E23C4872-99BD-42A1-8817-53BF332E8708}" type="sibTrans" cxnId="{9443ECAF-645A-4DE1-9A8A-343DFA068BF0}">
      <dgm:prSet/>
      <dgm:spPr/>
      <dgm:t>
        <a:bodyPr/>
        <a:lstStyle/>
        <a:p>
          <a:endParaRPr lang="en-GB"/>
        </a:p>
      </dgm:t>
    </dgm:pt>
    <dgm:pt modelId="{D7FA5D94-8B8C-4EDB-8F83-66130B2EE2E0}">
      <dgm:prSet phldrT="[Tekstas]"/>
      <dgm:spPr/>
      <dgm:t>
        <a:bodyPr/>
        <a:lstStyle/>
        <a:p>
          <a:r>
            <a:rPr lang="en-GB" dirty="0" err="1"/>
            <a:t>perdavimas</a:t>
          </a:r>
          <a:endParaRPr lang="en-GB" dirty="0"/>
        </a:p>
      </dgm:t>
    </dgm:pt>
    <dgm:pt modelId="{30D36C03-6E55-46CF-928F-0C976FE3D63C}" type="parTrans" cxnId="{24C3EB93-9A92-4587-BE34-2B64A75323AA}">
      <dgm:prSet/>
      <dgm:spPr/>
      <dgm:t>
        <a:bodyPr/>
        <a:lstStyle/>
        <a:p>
          <a:endParaRPr lang="en-GB"/>
        </a:p>
      </dgm:t>
    </dgm:pt>
    <dgm:pt modelId="{E0C82DDF-1302-4718-822A-AFF6544DCCDD}" type="sibTrans" cxnId="{24C3EB93-9A92-4587-BE34-2B64A75323AA}">
      <dgm:prSet/>
      <dgm:spPr/>
      <dgm:t>
        <a:bodyPr/>
        <a:lstStyle/>
        <a:p>
          <a:endParaRPr lang="en-GB"/>
        </a:p>
      </dgm:t>
    </dgm:pt>
    <dgm:pt modelId="{3408521E-9FEA-43EE-82E9-E5A6E894348E}">
      <dgm:prSet phldrT="[Tekstas]"/>
      <dgm:spPr/>
      <dgm:t>
        <a:bodyPr/>
        <a:lstStyle/>
        <a:p>
          <a:r>
            <a:rPr lang="en-GB" dirty="0" err="1"/>
            <a:t>pagrindiniai</a:t>
          </a:r>
          <a:r>
            <a:rPr lang="en-GB" dirty="0"/>
            <a:t> </a:t>
          </a:r>
          <a:r>
            <a:rPr lang="en-GB" dirty="0" err="1"/>
            <a:t>klausimai</a:t>
          </a:r>
          <a:endParaRPr lang="en-GB" dirty="0"/>
        </a:p>
      </dgm:t>
    </dgm:pt>
    <dgm:pt modelId="{8A19953D-3338-469C-A3C8-6E2306374852}" type="parTrans" cxnId="{68E3BC1E-5164-434F-8FC2-942DA5572A51}">
      <dgm:prSet/>
      <dgm:spPr/>
      <dgm:t>
        <a:bodyPr/>
        <a:lstStyle/>
        <a:p>
          <a:endParaRPr lang="en-GB"/>
        </a:p>
      </dgm:t>
    </dgm:pt>
    <dgm:pt modelId="{E428B06A-5E3F-422D-87A1-677E79B25B06}" type="sibTrans" cxnId="{68E3BC1E-5164-434F-8FC2-942DA5572A51}">
      <dgm:prSet/>
      <dgm:spPr/>
      <dgm:t>
        <a:bodyPr/>
        <a:lstStyle/>
        <a:p>
          <a:endParaRPr lang="en-GB"/>
        </a:p>
      </dgm:t>
    </dgm:pt>
    <dgm:pt modelId="{32B4B155-09EB-4133-B983-C1C176655349}" type="pres">
      <dgm:prSet presAssocID="{6A3B0CE2-5EFC-415D-89AB-DBEC9312B255}" presName="diagram" presStyleCnt="0">
        <dgm:presLayoutVars>
          <dgm:dir/>
          <dgm:resizeHandles val="exact"/>
        </dgm:presLayoutVars>
      </dgm:prSet>
      <dgm:spPr/>
    </dgm:pt>
    <dgm:pt modelId="{45AEDD1E-2209-49F7-9921-91F24108F389}" type="pres">
      <dgm:prSet presAssocID="{8E855555-D4B6-45FA-94F2-8EA506BD42BA}" presName="node" presStyleLbl="node1" presStyleIdx="0" presStyleCnt="5">
        <dgm:presLayoutVars>
          <dgm:bulletEnabled val="1"/>
        </dgm:presLayoutVars>
      </dgm:prSet>
      <dgm:spPr/>
    </dgm:pt>
    <dgm:pt modelId="{DDB3ABEA-AD05-4403-BEC6-49C2BD527310}" type="pres">
      <dgm:prSet presAssocID="{10F6F2FE-121F-4B18-9759-17E2A9396A3E}" presName="sibTrans" presStyleCnt="0"/>
      <dgm:spPr/>
    </dgm:pt>
    <dgm:pt modelId="{5EB45D28-64BD-4533-9B63-47BF331C2FBC}" type="pres">
      <dgm:prSet presAssocID="{7DE6A49A-6065-42E0-ADD3-92CB5416566B}" presName="node" presStyleLbl="node1" presStyleIdx="1" presStyleCnt="5">
        <dgm:presLayoutVars>
          <dgm:bulletEnabled val="1"/>
        </dgm:presLayoutVars>
      </dgm:prSet>
      <dgm:spPr/>
    </dgm:pt>
    <dgm:pt modelId="{F451664A-15C8-415D-BB61-6EC7D2B15C18}" type="pres">
      <dgm:prSet presAssocID="{F6D25161-A719-4B7B-8821-76BE016E7FD8}" presName="sibTrans" presStyleCnt="0"/>
      <dgm:spPr/>
    </dgm:pt>
    <dgm:pt modelId="{1E7120E2-7506-4142-A9FC-CA043B2E25B8}" type="pres">
      <dgm:prSet presAssocID="{A04F6B70-C97B-46A3-AF12-C664507C5F8A}" presName="node" presStyleLbl="node1" presStyleIdx="2" presStyleCnt="5">
        <dgm:presLayoutVars>
          <dgm:bulletEnabled val="1"/>
        </dgm:presLayoutVars>
      </dgm:prSet>
      <dgm:spPr/>
    </dgm:pt>
    <dgm:pt modelId="{7425FA76-F38B-4FA7-A0BB-D4779628A97A}" type="pres">
      <dgm:prSet presAssocID="{E23C4872-99BD-42A1-8817-53BF332E8708}" presName="sibTrans" presStyleCnt="0"/>
      <dgm:spPr/>
    </dgm:pt>
    <dgm:pt modelId="{228320C8-B21E-4C7E-B335-BD353F69B3F9}" type="pres">
      <dgm:prSet presAssocID="{D7FA5D94-8B8C-4EDB-8F83-66130B2EE2E0}" presName="node" presStyleLbl="node1" presStyleIdx="3" presStyleCnt="5">
        <dgm:presLayoutVars>
          <dgm:bulletEnabled val="1"/>
        </dgm:presLayoutVars>
      </dgm:prSet>
      <dgm:spPr/>
    </dgm:pt>
    <dgm:pt modelId="{0F26EE30-A26A-45F3-A1B0-1E340A293AB7}" type="pres">
      <dgm:prSet presAssocID="{E0C82DDF-1302-4718-822A-AFF6544DCCDD}" presName="sibTrans" presStyleCnt="0"/>
      <dgm:spPr/>
    </dgm:pt>
    <dgm:pt modelId="{7FA8722A-A789-4482-8A2B-917A2A5B115E}" type="pres">
      <dgm:prSet presAssocID="{3408521E-9FEA-43EE-82E9-E5A6E894348E}" presName="node" presStyleLbl="node1" presStyleIdx="4" presStyleCnt="5">
        <dgm:presLayoutVars>
          <dgm:bulletEnabled val="1"/>
        </dgm:presLayoutVars>
      </dgm:prSet>
      <dgm:spPr/>
    </dgm:pt>
  </dgm:ptLst>
  <dgm:cxnLst>
    <dgm:cxn modelId="{BF33BB09-A81B-4D5C-8B0B-84B87B5DCD2A}" type="presOf" srcId="{A04F6B70-C97B-46A3-AF12-C664507C5F8A}" destId="{1E7120E2-7506-4142-A9FC-CA043B2E25B8}" srcOrd="0" destOrd="0" presId="urn:microsoft.com/office/officeart/2005/8/layout/default"/>
    <dgm:cxn modelId="{68E3BC1E-5164-434F-8FC2-942DA5572A51}" srcId="{6A3B0CE2-5EFC-415D-89AB-DBEC9312B255}" destId="{3408521E-9FEA-43EE-82E9-E5A6E894348E}" srcOrd="4" destOrd="0" parTransId="{8A19953D-3338-469C-A3C8-6E2306374852}" sibTransId="{E428B06A-5E3F-422D-87A1-677E79B25B06}"/>
    <dgm:cxn modelId="{A29DEB44-7A44-466A-A5EC-3343359BCF1C}" type="presOf" srcId="{3408521E-9FEA-43EE-82E9-E5A6E894348E}" destId="{7FA8722A-A789-4482-8A2B-917A2A5B115E}" srcOrd="0" destOrd="0" presId="urn:microsoft.com/office/officeart/2005/8/layout/default"/>
    <dgm:cxn modelId="{90E9EB65-3510-4B37-91B3-832F40EA8421}" type="presOf" srcId="{6A3B0CE2-5EFC-415D-89AB-DBEC9312B255}" destId="{32B4B155-09EB-4133-B983-C1C176655349}" srcOrd="0" destOrd="0" presId="urn:microsoft.com/office/officeart/2005/8/layout/default"/>
    <dgm:cxn modelId="{8BEB3050-C490-4042-B673-B402CA3CEC6C}" type="presOf" srcId="{D7FA5D94-8B8C-4EDB-8F83-66130B2EE2E0}" destId="{228320C8-B21E-4C7E-B335-BD353F69B3F9}" srcOrd="0" destOrd="0" presId="urn:microsoft.com/office/officeart/2005/8/layout/default"/>
    <dgm:cxn modelId="{56FCFE81-920E-4D5E-A422-8F74FD5B6CDE}" type="presOf" srcId="{8E855555-D4B6-45FA-94F2-8EA506BD42BA}" destId="{45AEDD1E-2209-49F7-9921-91F24108F389}" srcOrd="0" destOrd="0" presId="urn:microsoft.com/office/officeart/2005/8/layout/default"/>
    <dgm:cxn modelId="{3DE82786-B664-4847-994E-E35A74EECD72}" type="presOf" srcId="{7DE6A49A-6065-42E0-ADD3-92CB5416566B}" destId="{5EB45D28-64BD-4533-9B63-47BF331C2FBC}" srcOrd="0" destOrd="0" presId="urn:microsoft.com/office/officeart/2005/8/layout/default"/>
    <dgm:cxn modelId="{24C3EB93-9A92-4587-BE34-2B64A75323AA}" srcId="{6A3B0CE2-5EFC-415D-89AB-DBEC9312B255}" destId="{D7FA5D94-8B8C-4EDB-8F83-66130B2EE2E0}" srcOrd="3" destOrd="0" parTransId="{30D36C03-6E55-46CF-928F-0C976FE3D63C}" sibTransId="{E0C82DDF-1302-4718-822A-AFF6544DCCDD}"/>
    <dgm:cxn modelId="{9443ECAF-645A-4DE1-9A8A-343DFA068BF0}" srcId="{6A3B0CE2-5EFC-415D-89AB-DBEC9312B255}" destId="{A04F6B70-C97B-46A3-AF12-C664507C5F8A}" srcOrd="2" destOrd="0" parTransId="{26C00289-5340-45BE-9721-DE7F76322F70}" sibTransId="{E23C4872-99BD-42A1-8817-53BF332E8708}"/>
    <dgm:cxn modelId="{58F233D6-0C99-4399-B97B-851132BBC71F}" srcId="{6A3B0CE2-5EFC-415D-89AB-DBEC9312B255}" destId="{8E855555-D4B6-45FA-94F2-8EA506BD42BA}" srcOrd="0" destOrd="0" parTransId="{4C39CF5E-78F4-4938-A9FE-632BC59C52F9}" sibTransId="{10F6F2FE-121F-4B18-9759-17E2A9396A3E}"/>
    <dgm:cxn modelId="{158058E8-D866-466D-9190-CC878E092BBA}" srcId="{6A3B0CE2-5EFC-415D-89AB-DBEC9312B255}" destId="{7DE6A49A-6065-42E0-ADD3-92CB5416566B}" srcOrd="1" destOrd="0" parTransId="{27351BA3-52C1-4A11-BF4B-ECE2D58B4633}" sibTransId="{F6D25161-A719-4B7B-8821-76BE016E7FD8}"/>
    <dgm:cxn modelId="{D489A543-B06B-40E2-9655-CAF8D8DA2B79}" type="presParOf" srcId="{32B4B155-09EB-4133-B983-C1C176655349}" destId="{45AEDD1E-2209-49F7-9921-91F24108F389}" srcOrd="0" destOrd="0" presId="urn:microsoft.com/office/officeart/2005/8/layout/default"/>
    <dgm:cxn modelId="{AC3387AF-A464-4B21-BCAB-0FFA01BEE719}" type="presParOf" srcId="{32B4B155-09EB-4133-B983-C1C176655349}" destId="{DDB3ABEA-AD05-4403-BEC6-49C2BD527310}" srcOrd="1" destOrd="0" presId="urn:microsoft.com/office/officeart/2005/8/layout/default"/>
    <dgm:cxn modelId="{5BE6D15B-1554-4461-BB79-9C54B09CF9EA}" type="presParOf" srcId="{32B4B155-09EB-4133-B983-C1C176655349}" destId="{5EB45D28-64BD-4533-9B63-47BF331C2FBC}" srcOrd="2" destOrd="0" presId="urn:microsoft.com/office/officeart/2005/8/layout/default"/>
    <dgm:cxn modelId="{DA9853B5-DC71-4940-8635-CADBAB63C28A}" type="presParOf" srcId="{32B4B155-09EB-4133-B983-C1C176655349}" destId="{F451664A-15C8-415D-BB61-6EC7D2B15C18}" srcOrd="3" destOrd="0" presId="urn:microsoft.com/office/officeart/2005/8/layout/default"/>
    <dgm:cxn modelId="{F57D0E83-E713-4844-8AF1-265434279EA8}" type="presParOf" srcId="{32B4B155-09EB-4133-B983-C1C176655349}" destId="{1E7120E2-7506-4142-A9FC-CA043B2E25B8}" srcOrd="4" destOrd="0" presId="urn:microsoft.com/office/officeart/2005/8/layout/default"/>
    <dgm:cxn modelId="{E112599C-B2D2-4D5E-AF2B-CCB572454019}" type="presParOf" srcId="{32B4B155-09EB-4133-B983-C1C176655349}" destId="{7425FA76-F38B-4FA7-A0BB-D4779628A97A}" srcOrd="5" destOrd="0" presId="urn:microsoft.com/office/officeart/2005/8/layout/default"/>
    <dgm:cxn modelId="{D5F842C2-30F0-4B56-BC6B-3CBFB8DBE682}" type="presParOf" srcId="{32B4B155-09EB-4133-B983-C1C176655349}" destId="{228320C8-B21E-4C7E-B335-BD353F69B3F9}" srcOrd="6" destOrd="0" presId="urn:microsoft.com/office/officeart/2005/8/layout/default"/>
    <dgm:cxn modelId="{A20A7730-E0CA-41C3-86B3-E5CC3A1D089E}" type="presParOf" srcId="{32B4B155-09EB-4133-B983-C1C176655349}" destId="{0F26EE30-A26A-45F3-A1B0-1E340A293AB7}" srcOrd="7" destOrd="0" presId="urn:microsoft.com/office/officeart/2005/8/layout/default"/>
    <dgm:cxn modelId="{77FD8194-2538-44F9-8782-D70F1916AFC2}" type="presParOf" srcId="{32B4B155-09EB-4133-B983-C1C176655349}" destId="{7FA8722A-A789-4482-8A2B-917A2A5B115E}"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C57639-7126-4A97-B167-0FB7F48035D7}">
      <dsp:nvSpPr>
        <dsp:cNvPr id="0" name=""/>
        <dsp:cNvSpPr/>
      </dsp:nvSpPr>
      <dsp:spPr>
        <a:xfrm>
          <a:off x="0" y="1298166"/>
          <a:ext cx="2281981" cy="136918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err="1"/>
            <a:t>menas</a:t>
          </a:r>
          <a:endParaRPr lang="en-GB" sz="2700" kern="1200" dirty="0"/>
        </a:p>
      </dsp:txBody>
      <dsp:txXfrm>
        <a:off x="40102" y="1338268"/>
        <a:ext cx="2201777" cy="1288984"/>
      </dsp:txXfrm>
    </dsp:sp>
    <dsp:sp modelId="{BE9CA39B-AE45-4E51-A247-38EE2ABB1FB6}">
      <dsp:nvSpPr>
        <dsp:cNvPr id="0" name=""/>
        <dsp:cNvSpPr/>
      </dsp:nvSpPr>
      <dsp:spPr>
        <a:xfrm rot="10009">
          <a:off x="3531556" y="2156988"/>
          <a:ext cx="487828" cy="5659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GB" sz="2200" kern="1200"/>
        </a:p>
      </dsp:txBody>
      <dsp:txXfrm>
        <a:off x="3531556" y="2269961"/>
        <a:ext cx="341480" cy="339559"/>
      </dsp:txXfrm>
    </dsp:sp>
    <dsp:sp modelId="{5FE88CAB-2019-4AFD-9965-65F3124C04AE}">
      <dsp:nvSpPr>
        <dsp:cNvPr id="0" name=""/>
        <dsp:cNvSpPr/>
      </dsp:nvSpPr>
      <dsp:spPr>
        <a:xfrm>
          <a:off x="3202409" y="1307491"/>
          <a:ext cx="2281981" cy="136918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err="1"/>
            <a:t>meninis</a:t>
          </a:r>
          <a:r>
            <a:rPr lang="en-GB" sz="2700" kern="1200" dirty="0"/>
            <a:t> </a:t>
          </a:r>
          <a:r>
            <a:rPr lang="en-GB" sz="2700" kern="1200" dirty="0" err="1"/>
            <a:t>tyrimas</a:t>
          </a:r>
          <a:r>
            <a:rPr lang="en-GB" sz="2700" kern="1200" dirty="0"/>
            <a:t> </a:t>
          </a:r>
        </a:p>
      </dsp:txBody>
      <dsp:txXfrm>
        <a:off x="3242511" y="1347593"/>
        <a:ext cx="2201777" cy="1288984"/>
      </dsp:txXfrm>
    </dsp:sp>
    <dsp:sp modelId="{4775D1A4-88F8-49A4-956D-DF8BC8B0F813}">
      <dsp:nvSpPr>
        <dsp:cNvPr id="0" name=""/>
        <dsp:cNvSpPr/>
      </dsp:nvSpPr>
      <dsp:spPr>
        <a:xfrm>
          <a:off x="6912711" y="1567003"/>
          <a:ext cx="483780" cy="5659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GB" sz="2200" kern="1200"/>
        </a:p>
      </dsp:txBody>
      <dsp:txXfrm>
        <a:off x="6912711" y="1680189"/>
        <a:ext cx="338646" cy="339559"/>
      </dsp:txXfrm>
    </dsp:sp>
    <dsp:sp modelId="{A0480E3F-6DF5-45C4-BA51-7C3A691E765F}">
      <dsp:nvSpPr>
        <dsp:cNvPr id="0" name=""/>
        <dsp:cNvSpPr/>
      </dsp:nvSpPr>
      <dsp:spPr>
        <a:xfrm>
          <a:off x="6397183" y="1307491"/>
          <a:ext cx="2281981" cy="136918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err="1"/>
            <a:t>taikomasis</a:t>
          </a:r>
          <a:r>
            <a:rPr lang="en-GB" sz="2700" kern="1200" dirty="0"/>
            <a:t> </a:t>
          </a:r>
          <a:r>
            <a:rPr lang="en-GB" sz="2700" kern="1200" dirty="0" err="1"/>
            <a:t>menas</a:t>
          </a:r>
          <a:r>
            <a:rPr lang="en-GB" sz="2700" kern="1200" dirty="0"/>
            <a:t>, </a:t>
          </a:r>
          <a:r>
            <a:rPr lang="en-GB" sz="2700" kern="1200" dirty="0" err="1"/>
            <a:t>edukacija</a:t>
          </a:r>
          <a:endParaRPr lang="en-GB" sz="2700" kern="1200" dirty="0"/>
        </a:p>
      </dsp:txBody>
      <dsp:txXfrm>
        <a:off x="6437285" y="1347593"/>
        <a:ext cx="2201777" cy="12889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AEDD1E-2209-49F7-9921-91F24108F389}">
      <dsp:nvSpPr>
        <dsp:cNvPr id="0" name=""/>
        <dsp:cNvSpPr/>
      </dsp:nvSpPr>
      <dsp:spPr>
        <a:xfrm>
          <a:off x="562756" y="2550"/>
          <a:ext cx="2649644" cy="158978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dirty="0" err="1"/>
            <a:t>atspirties</a:t>
          </a:r>
          <a:r>
            <a:rPr lang="en-GB" sz="4000" kern="1200" dirty="0"/>
            <a:t> </a:t>
          </a:r>
          <a:r>
            <a:rPr lang="en-GB" sz="4000" kern="1200" dirty="0" err="1"/>
            <a:t>taškai</a:t>
          </a:r>
          <a:endParaRPr lang="en-GB" sz="4000" kern="1200" dirty="0"/>
        </a:p>
      </dsp:txBody>
      <dsp:txXfrm>
        <a:off x="562756" y="2550"/>
        <a:ext cx="2649644" cy="1589786"/>
      </dsp:txXfrm>
    </dsp:sp>
    <dsp:sp modelId="{5EB45D28-64BD-4533-9B63-47BF331C2FBC}">
      <dsp:nvSpPr>
        <dsp:cNvPr id="0" name=""/>
        <dsp:cNvSpPr/>
      </dsp:nvSpPr>
      <dsp:spPr>
        <a:xfrm>
          <a:off x="3477365" y="2550"/>
          <a:ext cx="2649644" cy="158978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dirty="0" err="1"/>
            <a:t>estetika</a:t>
          </a:r>
          <a:endParaRPr lang="en-GB" sz="4000" kern="1200" dirty="0"/>
        </a:p>
      </dsp:txBody>
      <dsp:txXfrm>
        <a:off x="3477365" y="2550"/>
        <a:ext cx="2649644" cy="1589786"/>
      </dsp:txXfrm>
    </dsp:sp>
    <dsp:sp modelId="{1E7120E2-7506-4142-A9FC-CA043B2E25B8}">
      <dsp:nvSpPr>
        <dsp:cNvPr id="0" name=""/>
        <dsp:cNvSpPr/>
      </dsp:nvSpPr>
      <dsp:spPr>
        <a:xfrm>
          <a:off x="6391974" y="2550"/>
          <a:ext cx="2649644" cy="158978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dirty="0" err="1"/>
            <a:t>vietos</a:t>
          </a:r>
          <a:endParaRPr lang="en-GB" sz="4000" kern="1200" dirty="0"/>
        </a:p>
      </dsp:txBody>
      <dsp:txXfrm>
        <a:off x="6391974" y="2550"/>
        <a:ext cx="2649644" cy="1589786"/>
      </dsp:txXfrm>
    </dsp:sp>
    <dsp:sp modelId="{228320C8-B21E-4C7E-B335-BD353F69B3F9}">
      <dsp:nvSpPr>
        <dsp:cNvPr id="0" name=""/>
        <dsp:cNvSpPr/>
      </dsp:nvSpPr>
      <dsp:spPr>
        <a:xfrm>
          <a:off x="2020060" y="1857301"/>
          <a:ext cx="2649644" cy="158978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dirty="0" err="1"/>
            <a:t>perdavimas</a:t>
          </a:r>
          <a:endParaRPr lang="en-GB" sz="4000" kern="1200" dirty="0"/>
        </a:p>
      </dsp:txBody>
      <dsp:txXfrm>
        <a:off x="2020060" y="1857301"/>
        <a:ext cx="2649644" cy="1589786"/>
      </dsp:txXfrm>
    </dsp:sp>
    <dsp:sp modelId="{7FA8722A-A789-4482-8A2B-917A2A5B115E}">
      <dsp:nvSpPr>
        <dsp:cNvPr id="0" name=""/>
        <dsp:cNvSpPr/>
      </dsp:nvSpPr>
      <dsp:spPr>
        <a:xfrm>
          <a:off x="4934669" y="1857301"/>
          <a:ext cx="2649644" cy="158978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GB" sz="4000" kern="1200" dirty="0" err="1"/>
            <a:t>pagrindiniai</a:t>
          </a:r>
          <a:r>
            <a:rPr lang="en-GB" sz="4000" kern="1200" dirty="0"/>
            <a:t> </a:t>
          </a:r>
          <a:r>
            <a:rPr lang="en-GB" sz="4000" kern="1200" dirty="0" err="1"/>
            <a:t>klausimai</a:t>
          </a:r>
          <a:endParaRPr lang="en-GB" sz="4000" kern="1200" dirty="0"/>
        </a:p>
      </dsp:txBody>
      <dsp:txXfrm>
        <a:off x="4934669" y="1857301"/>
        <a:ext cx="2649644" cy="1589786"/>
      </dsp:txXfrm>
    </dsp:sp>
  </dsp:spTree>
</dsp:drawing>
</file>

<file path=ppt/diagrams/layout1.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lt-LT"/>
              <a:t>Spustelėję redaguokite stilių</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Spustelėkite norėdami redaguoti šablono paantraštės stilių</a:t>
            </a:r>
            <a:endParaRPr lang="en-US" dirty="0"/>
          </a:p>
        </p:txBody>
      </p:sp>
      <p:sp>
        <p:nvSpPr>
          <p:cNvPr id="4" name="Date Placeholder 3"/>
          <p:cNvSpPr>
            <a:spLocks noGrp="1"/>
          </p:cNvSpPr>
          <p:nvPr>
            <p:ph type="dt" sz="half" idx="10"/>
          </p:nvPr>
        </p:nvSpPr>
        <p:spPr/>
        <p:txBody>
          <a:bodyPr/>
          <a:lstStyle/>
          <a:p>
            <a:fld id="{0F8C412F-FEEC-4F55-AE22-30A5E3662CCE}" type="datetimeFigureOut">
              <a:rPr lang="en-GB" smtClean="0"/>
              <a:t>18/08/2021</a:t>
            </a:fld>
            <a:endParaRPr lang="en-GB"/>
          </a:p>
        </p:txBody>
      </p:sp>
      <p:sp>
        <p:nvSpPr>
          <p:cNvPr id="5" name="Footer Placeholder 4"/>
          <p:cNvSpPr>
            <a:spLocks noGrp="1"/>
          </p:cNvSpPr>
          <p:nvPr>
            <p:ph type="ftr" sz="quarter" idx="11"/>
          </p:nvPr>
        </p:nvSpPr>
        <p:spPr>
          <a:xfrm>
            <a:off x="2416500" y="329307"/>
            <a:ext cx="4973915" cy="309201"/>
          </a:xfrm>
        </p:spPr>
        <p:txBody>
          <a:bodyPr/>
          <a:lstStyle/>
          <a:p>
            <a:endParaRPr lang="en-GB"/>
          </a:p>
        </p:txBody>
      </p:sp>
      <p:sp>
        <p:nvSpPr>
          <p:cNvPr id="6" name="Slide Number Placeholder 5"/>
          <p:cNvSpPr>
            <a:spLocks noGrp="1"/>
          </p:cNvSpPr>
          <p:nvPr>
            <p:ph type="sldNum" sz="quarter" idx="12"/>
          </p:nvPr>
        </p:nvSpPr>
        <p:spPr>
          <a:xfrm>
            <a:off x="1437664" y="798973"/>
            <a:ext cx="811019" cy="503578"/>
          </a:xfrm>
        </p:spPr>
        <p:txBody>
          <a:bodyPr/>
          <a:lstStyle/>
          <a:p>
            <a:fld id="{702B2357-1B78-4427-8AA4-C3E88C98DFC9}" type="slidenum">
              <a:rPr lang="en-GB" smtClean="0"/>
              <a:t>‹#›</a:t>
            </a:fld>
            <a:endParaRPr lang="en-GB"/>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22946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Vertical Text Placeholder 2"/>
          <p:cNvSpPr>
            <a:spLocks noGrp="1"/>
          </p:cNvSpPr>
          <p:nvPr>
            <p:ph type="body" orient="vert" idx="1"/>
          </p:nvPr>
        </p:nvSpPr>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0F8C412F-FEEC-4F55-AE22-30A5E3662CCE}" type="datetimeFigureOut">
              <a:rPr lang="en-GB" smtClean="0"/>
              <a:t>18/08/2021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2B2357-1B78-4427-8AA4-C3E88C98DFC9}" type="slidenum">
              <a:rPr lang="en-GB" smtClean="0"/>
              <a:t>‹#›</a:t>
            </a:fld>
            <a:endParaRPr lang="en-GB"/>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64697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lt-LT"/>
              <a:t>Spustelėję redaguokite stilių</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0F8C412F-FEEC-4F55-AE22-30A5E3662CCE}" type="datetimeFigureOut">
              <a:rPr lang="en-GB" smtClean="0"/>
              <a:t>18/08/2021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2B2357-1B78-4427-8AA4-C3E88C98DFC9}" type="slidenum">
              <a:rPr lang="en-GB" smtClean="0"/>
              <a:t>‹#›</a:t>
            </a:fld>
            <a:endParaRPr lang="en-GB"/>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57879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Content Placeholder 2"/>
          <p:cNvSpPr>
            <a:spLocks noGrp="1"/>
          </p:cNvSpPr>
          <p:nvPr>
            <p:ph idx="1"/>
          </p:nvPr>
        </p:nvSpPr>
        <p:spPr/>
        <p:txBody>
          <a:bodyPr ancho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0F8C412F-FEEC-4F55-AE22-30A5E3662CCE}" type="datetimeFigureOut">
              <a:rPr lang="en-GB" smtClean="0"/>
              <a:t>18/08/2021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2B2357-1B78-4427-8AA4-C3E88C98DFC9}" type="slidenum">
              <a:rPr lang="en-GB" smtClean="0"/>
              <a:t>‹#›</a:t>
            </a:fld>
            <a:endParaRPr lang="en-GB"/>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60864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lt-LT"/>
              <a:t>Spustelėję redaguokite stilių</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0F8C412F-FEEC-4F55-AE22-30A5E3662CCE}" type="datetimeFigureOut">
              <a:rPr lang="en-GB" smtClean="0"/>
              <a:t>18/08/2021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2B2357-1B78-4427-8AA4-C3E88C98DFC9}" type="slidenum">
              <a:rPr lang="en-GB" smtClean="0"/>
              <a:t>‹#›</a:t>
            </a:fld>
            <a:endParaRPr lang="en-GB"/>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2649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lt-LT"/>
              <a:t>Spustelėję redaguokite stilių</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Date Placeholder 4"/>
          <p:cNvSpPr>
            <a:spLocks noGrp="1"/>
          </p:cNvSpPr>
          <p:nvPr>
            <p:ph type="dt" sz="half" idx="10"/>
          </p:nvPr>
        </p:nvSpPr>
        <p:spPr/>
        <p:txBody>
          <a:bodyPr/>
          <a:lstStyle/>
          <a:p>
            <a:fld id="{0F8C412F-FEEC-4F55-AE22-30A5E3662CCE}" type="datetimeFigureOut">
              <a:rPr lang="en-GB" smtClean="0"/>
              <a:t>18/08/2021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2B2357-1B78-4427-8AA4-C3E88C98DFC9}" type="slidenum">
              <a:rPr lang="en-GB" smtClean="0"/>
              <a:t>‹#›</a:t>
            </a:fld>
            <a:endParaRPr lang="en-GB"/>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02404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lt-LT"/>
              <a:t>Spustelėję redaguokite stilių</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Content Placeholder 3"/>
          <p:cNvSpPr>
            <a:spLocks noGrp="1"/>
          </p:cNvSpPr>
          <p:nvPr>
            <p:ph sz="half" idx="2"/>
          </p:nvPr>
        </p:nvSpPr>
        <p:spPr>
          <a:xfrm>
            <a:off x="1447191" y="2824269"/>
            <a:ext cx="4645152" cy="2644457"/>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Content Placeholder 5"/>
          <p:cNvSpPr>
            <a:spLocks noGrp="1"/>
          </p:cNvSpPr>
          <p:nvPr>
            <p:ph sz="quarter" idx="4"/>
          </p:nvPr>
        </p:nvSpPr>
        <p:spPr>
          <a:xfrm>
            <a:off x="6412362" y="2821491"/>
            <a:ext cx="4645152" cy="2637371"/>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7" name="Date Placeholder 6"/>
          <p:cNvSpPr>
            <a:spLocks noGrp="1"/>
          </p:cNvSpPr>
          <p:nvPr>
            <p:ph type="dt" sz="half" idx="10"/>
          </p:nvPr>
        </p:nvSpPr>
        <p:spPr/>
        <p:txBody>
          <a:bodyPr/>
          <a:lstStyle/>
          <a:p>
            <a:fld id="{0F8C412F-FEEC-4F55-AE22-30A5E3662CCE}" type="datetimeFigureOut">
              <a:rPr lang="en-GB" smtClean="0"/>
              <a:t>18/08/2021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02B2357-1B78-4427-8AA4-C3E88C98DFC9}" type="slidenum">
              <a:rPr lang="en-GB" smtClean="0"/>
              <a:t>‹#›</a:t>
            </a:fld>
            <a:endParaRPr lang="en-GB"/>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30090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Date Placeholder 2"/>
          <p:cNvSpPr>
            <a:spLocks noGrp="1"/>
          </p:cNvSpPr>
          <p:nvPr>
            <p:ph type="dt" sz="half" idx="10"/>
          </p:nvPr>
        </p:nvSpPr>
        <p:spPr/>
        <p:txBody>
          <a:bodyPr/>
          <a:lstStyle/>
          <a:p>
            <a:fld id="{0F8C412F-FEEC-4F55-AE22-30A5E3662CCE}" type="datetimeFigureOut">
              <a:rPr lang="en-GB" smtClean="0"/>
              <a:t>18/08/2021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02B2357-1B78-4427-8AA4-C3E88C98DFC9}" type="slidenum">
              <a:rPr lang="en-GB" smtClean="0"/>
              <a:t>‹#›</a:t>
            </a:fld>
            <a:endParaRPr lang="en-GB"/>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88939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8C412F-FEEC-4F55-AE22-30A5E3662CCE}" type="datetimeFigureOut">
              <a:rPr lang="en-GB" smtClean="0"/>
              <a:t>18/08/2021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02B2357-1B78-4427-8AA4-C3E88C98DFC9}" type="slidenum">
              <a:rPr lang="en-GB" smtClean="0"/>
              <a:t>‹#›</a:t>
            </a:fld>
            <a:endParaRPr lang="en-GB"/>
          </a:p>
        </p:txBody>
      </p:sp>
    </p:spTree>
    <p:extLst>
      <p:ext uri="{BB962C8B-B14F-4D97-AF65-F5344CB8AC3E}">
        <p14:creationId xmlns:p14="http://schemas.microsoft.com/office/powerpoint/2010/main" val="3800993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lt-LT"/>
              <a:t>Spustelėję redaguokite stilių</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0F8C412F-FEEC-4F55-AE22-30A5E3662CCE}" type="datetimeFigureOut">
              <a:rPr lang="en-GB" smtClean="0"/>
              <a:t>18/08/2021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2B2357-1B78-4427-8AA4-C3E88C98DFC9}" type="slidenum">
              <a:rPr lang="en-GB" smtClean="0"/>
              <a:t>‹#›</a:t>
            </a:fld>
            <a:endParaRPr lang="en-GB"/>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0607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lt-LT"/>
              <a:t>Spustelėję redaguokite stilių</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Spustelėkite piktogramą norėdami įtraukti paveikslėlį</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0F8C412F-FEEC-4F55-AE22-30A5E3662CCE}" type="datetimeFigureOut">
              <a:rPr lang="en-GB" smtClean="0"/>
              <a:t>18/08/2021</a:t>
            </a:fld>
            <a:endParaRPr lang="en-GB"/>
          </a:p>
        </p:txBody>
      </p:sp>
      <p:sp>
        <p:nvSpPr>
          <p:cNvPr id="6" name="Footer Placeholder 5"/>
          <p:cNvSpPr>
            <a:spLocks noGrp="1"/>
          </p:cNvSpPr>
          <p:nvPr>
            <p:ph type="ftr" sz="quarter" idx="11"/>
          </p:nvPr>
        </p:nvSpPr>
        <p:spPr>
          <a:xfrm>
            <a:off x="1447382" y="318640"/>
            <a:ext cx="5541004" cy="320931"/>
          </a:xfrm>
        </p:spPr>
        <p:txBody>
          <a:bodyPr/>
          <a:lstStyle/>
          <a:p>
            <a:endParaRPr lang="en-GB"/>
          </a:p>
        </p:txBody>
      </p:sp>
      <p:sp>
        <p:nvSpPr>
          <p:cNvPr id="7" name="Slide Number Placeholder 6"/>
          <p:cNvSpPr>
            <a:spLocks noGrp="1"/>
          </p:cNvSpPr>
          <p:nvPr>
            <p:ph type="sldNum" sz="quarter" idx="12"/>
          </p:nvPr>
        </p:nvSpPr>
        <p:spPr/>
        <p:txBody>
          <a:bodyPr/>
          <a:lstStyle/>
          <a:p>
            <a:fld id="{702B2357-1B78-4427-8AA4-C3E88C98DFC9}" type="slidenum">
              <a:rPr lang="en-GB" smtClean="0"/>
              <a:t>‹#›</a:t>
            </a:fld>
            <a:endParaRPr lang="en-GB"/>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5790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lt-LT"/>
              <a:t>Spustelėję redaguokite stilių</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0F8C412F-FEEC-4F55-AE22-30A5E3662CCE}" type="datetimeFigureOut">
              <a:rPr lang="en-GB" smtClean="0"/>
              <a:t>18/08/2021</a:t>
            </a:fld>
            <a:endParaRPr lang="en-GB"/>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702B2357-1B78-4427-8AA4-C3E88C98DFC9}" type="slidenum">
              <a:rPr lang="en-GB" smtClean="0"/>
              <a:t>‹#›</a:t>
            </a:fld>
            <a:endParaRPr lang="en-GB"/>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28724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4D8894F-5081-4DA8-A0C7-643B83EB10CF}"/>
              </a:ext>
            </a:extLst>
          </p:cNvPr>
          <p:cNvSpPr>
            <a:spLocks noGrp="1"/>
          </p:cNvSpPr>
          <p:nvPr>
            <p:ph type="ctrTitle"/>
          </p:nvPr>
        </p:nvSpPr>
        <p:spPr/>
        <p:txBody>
          <a:bodyPr>
            <a:normAutofit fontScale="90000"/>
          </a:bodyPr>
          <a:lstStyle/>
          <a:p>
            <a:r>
              <a:rPr lang="en-GB" dirty="0"/>
              <a:t>Kaip </a:t>
            </a:r>
            <a:r>
              <a:rPr lang="en-GB" dirty="0" err="1"/>
              <a:t>meniniai</a:t>
            </a:r>
            <a:r>
              <a:rPr lang="en-GB" dirty="0"/>
              <a:t> </a:t>
            </a:r>
            <a:r>
              <a:rPr lang="en-GB" dirty="0" err="1"/>
              <a:t>tyrimai</a:t>
            </a:r>
            <a:r>
              <a:rPr lang="en-GB" dirty="0"/>
              <a:t> </a:t>
            </a:r>
            <a:r>
              <a:rPr lang="en-GB" dirty="0" err="1"/>
              <a:t>gali</a:t>
            </a:r>
            <a:r>
              <a:rPr lang="en-GB" dirty="0"/>
              <a:t> </a:t>
            </a:r>
            <a:r>
              <a:rPr lang="en-GB" dirty="0" err="1"/>
              <a:t>skatinti</a:t>
            </a:r>
            <a:r>
              <a:rPr lang="en-GB" dirty="0"/>
              <a:t> </a:t>
            </a:r>
            <a:r>
              <a:rPr lang="en-GB" dirty="0" err="1"/>
              <a:t>kūrybiškumą</a:t>
            </a:r>
            <a:r>
              <a:rPr lang="en-GB" dirty="0"/>
              <a:t>?</a:t>
            </a:r>
          </a:p>
        </p:txBody>
      </p:sp>
      <p:sp>
        <p:nvSpPr>
          <p:cNvPr id="3" name="Antrinis pavadinimas 2">
            <a:extLst>
              <a:ext uri="{FF2B5EF4-FFF2-40B4-BE49-F238E27FC236}">
                <a16:creationId xmlns:a16="http://schemas.microsoft.com/office/drawing/2014/main" id="{4D74E5AD-01E0-472F-861A-542B02512091}"/>
              </a:ext>
            </a:extLst>
          </p:cNvPr>
          <p:cNvSpPr>
            <a:spLocks noGrp="1"/>
          </p:cNvSpPr>
          <p:nvPr>
            <p:ph type="subTitle" idx="1"/>
          </p:nvPr>
        </p:nvSpPr>
        <p:spPr/>
        <p:txBody>
          <a:bodyPr/>
          <a:lstStyle/>
          <a:p>
            <a:r>
              <a:rPr lang="en-GB" dirty="0"/>
              <a:t>Doc. </a:t>
            </a:r>
            <a:r>
              <a:rPr lang="en-GB" dirty="0" err="1"/>
              <a:t>Dr.</a:t>
            </a:r>
            <a:r>
              <a:rPr lang="en-GB" dirty="0"/>
              <a:t> </a:t>
            </a:r>
            <a:r>
              <a:rPr lang="en-GB" dirty="0" err="1"/>
              <a:t>ramunĖ</a:t>
            </a:r>
            <a:r>
              <a:rPr lang="en-GB" dirty="0"/>
              <a:t> </a:t>
            </a:r>
            <a:r>
              <a:rPr lang="en-GB" dirty="0" err="1"/>
              <a:t>balevičiūtė</a:t>
            </a:r>
            <a:r>
              <a:rPr lang="en-GB" dirty="0"/>
              <a:t>,</a:t>
            </a:r>
          </a:p>
          <a:p>
            <a:r>
              <a:rPr lang="en-GB" dirty="0"/>
              <a:t>2021-08-18, LMTA, </a:t>
            </a:r>
            <a:r>
              <a:rPr lang="en-GB" dirty="0" err="1"/>
              <a:t>Klaipėda</a:t>
            </a:r>
            <a:r>
              <a:rPr lang="en-GB" dirty="0"/>
              <a:t> </a:t>
            </a:r>
          </a:p>
        </p:txBody>
      </p:sp>
    </p:spTree>
    <p:extLst>
      <p:ext uri="{BB962C8B-B14F-4D97-AF65-F5344CB8AC3E}">
        <p14:creationId xmlns:p14="http://schemas.microsoft.com/office/powerpoint/2010/main" val="4099635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7DA07FF-F432-41BD-8743-3596E3DE3552}"/>
              </a:ext>
            </a:extLst>
          </p:cNvPr>
          <p:cNvSpPr>
            <a:spLocks noGrp="1"/>
          </p:cNvSpPr>
          <p:nvPr>
            <p:ph type="title"/>
          </p:nvPr>
        </p:nvSpPr>
        <p:spPr/>
        <p:txBody>
          <a:bodyPr/>
          <a:lstStyle/>
          <a:p>
            <a:r>
              <a:rPr lang="en-GB" dirty="0"/>
              <a:t>MENINIO TYRIMO FORMULĖ (M. </a:t>
            </a:r>
            <a:r>
              <a:rPr lang="en-GB" dirty="0" err="1"/>
              <a:t>HaNNula</a:t>
            </a:r>
            <a:r>
              <a:rPr lang="en-GB" dirty="0"/>
              <a:t>, j. </a:t>
            </a:r>
            <a:r>
              <a:rPr lang="en-GB" dirty="0" err="1"/>
              <a:t>suoranta</a:t>
            </a:r>
            <a:r>
              <a:rPr lang="en-GB" dirty="0"/>
              <a:t>, t. Vaden)</a:t>
            </a:r>
          </a:p>
        </p:txBody>
      </p:sp>
      <p:graphicFrame>
        <p:nvGraphicFramePr>
          <p:cNvPr id="4" name="Lentelė 4">
            <a:extLst>
              <a:ext uri="{FF2B5EF4-FFF2-40B4-BE49-F238E27FC236}">
                <a16:creationId xmlns:a16="http://schemas.microsoft.com/office/drawing/2014/main" id="{A881B246-0F6C-44CC-BEB6-660554D59C7D}"/>
              </a:ext>
            </a:extLst>
          </p:cNvPr>
          <p:cNvGraphicFramePr>
            <a:graphicFrameLocks noGrp="1"/>
          </p:cNvGraphicFramePr>
          <p:nvPr>
            <p:ph idx="1"/>
            <p:extLst>
              <p:ext uri="{D42A27DB-BD31-4B8C-83A1-F6EECF244321}">
                <p14:modId xmlns:p14="http://schemas.microsoft.com/office/powerpoint/2010/main" val="2836648845"/>
              </p:ext>
            </p:extLst>
          </p:nvPr>
        </p:nvGraphicFramePr>
        <p:xfrm>
          <a:off x="1450975" y="2016125"/>
          <a:ext cx="9604374" cy="2392680"/>
        </p:xfrm>
        <a:graphic>
          <a:graphicData uri="http://schemas.openxmlformats.org/drawingml/2006/table">
            <a:tbl>
              <a:tblPr firstRow="1" bandRow="1">
                <a:tableStyleId>{5C22544A-7EE6-4342-B048-85BDC9FD1C3A}</a:tableStyleId>
              </a:tblPr>
              <a:tblGrid>
                <a:gridCol w="4802187">
                  <a:extLst>
                    <a:ext uri="{9D8B030D-6E8A-4147-A177-3AD203B41FA5}">
                      <a16:colId xmlns:a16="http://schemas.microsoft.com/office/drawing/2014/main" val="3224802231"/>
                    </a:ext>
                  </a:extLst>
                </a:gridCol>
                <a:gridCol w="4802187">
                  <a:extLst>
                    <a:ext uri="{9D8B030D-6E8A-4147-A177-3AD203B41FA5}">
                      <a16:colId xmlns:a16="http://schemas.microsoft.com/office/drawing/2014/main" val="426025449"/>
                    </a:ext>
                  </a:extLst>
                </a:gridCol>
              </a:tblGrid>
              <a:tr h="370840">
                <a:tc>
                  <a:txBody>
                    <a:bodyPr/>
                    <a:lstStyle/>
                    <a:p>
                      <a:r>
                        <a:rPr lang="en-GB" dirty="0" err="1"/>
                        <a:t>Meninis</a:t>
                      </a:r>
                      <a:r>
                        <a:rPr lang="en-GB" dirty="0"/>
                        <a:t> </a:t>
                      </a:r>
                      <a:r>
                        <a:rPr lang="en-GB" dirty="0" err="1"/>
                        <a:t>procesas</a:t>
                      </a:r>
                      <a:r>
                        <a:rPr lang="en-GB" dirty="0"/>
                        <a:t> </a:t>
                      </a:r>
                    </a:p>
                  </a:txBody>
                  <a:tcPr/>
                </a:tc>
                <a:tc>
                  <a:txBody>
                    <a:bodyPr/>
                    <a:lstStyle/>
                    <a:p>
                      <a:r>
                        <a:rPr lang="en-GB" dirty="0" err="1"/>
                        <a:t>Požiūrio</a:t>
                      </a:r>
                      <a:r>
                        <a:rPr lang="en-GB" dirty="0"/>
                        <a:t> </a:t>
                      </a:r>
                      <a:r>
                        <a:rPr lang="en-GB" dirty="0" err="1"/>
                        <a:t>taško</a:t>
                      </a:r>
                      <a:r>
                        <a:rPr lang="en-GB" dirty="0"/>
                        <a:t> </a:t>
                      </a:r>
                      <a:r>
                        <a:rPr lang="en-GB" dirty="0" err="1"/>
                        <a:t>pagrindimas</a:t>
                      </a:r>
                      <a:r>
                        <a:rPr lang="en-GB" dirty="0"/>
                        <a:t> (</a:t>
                      </a:r>
                      <a:r>
                        <a:rPr lang="en-GB" dirty="0" err="1"/>
                        <a:t>kontekstas</a:t>
                      </a:r>
                      <a:r>
                        <a:rPr lang="en-GB" dirty="0"/>
                        <a:t>, </a:t>
                      </a:r>
                      <a:r>
                        <a:rPr lang="en-GB" dirty="0" err="1"/>
                        <a:t>tradicija</a:t>
                      </a:r>
                      <a:r>
                        <a:rPr lang="en-GB" dirty="0"/>
                        <a:t>, </a:t>
                      </a:r>
                      <a:r>
                        <a:rPr lang="en-GB" dirty="0" err="1"/>
                        <a:t>interpretacija</a:t>
                      </a:r>
                      <a:r>
                        <a:rPr lang="en-GB" dirty="0"/>
                        <a:t>)</a:t>
                      </a:r>
                    </a:p>
                  </a:txBody>
                  <a:tcPr/>
                </a:tc>
                <a:extLst>
                  <a:ext uri="{0D108BD9-81ED-4DB2-BD59-A6C34878D82A}">
                    <a16:rowId xmlns:a16="http://schemas.microsoft.com/office/drawing/2014/main" val="1380197015"/>
                  </a:ext>
                </a:extLst>
              </a:tr>
              <a:tr h="370840">
                <a:tc>
                  <a:txBody>
                    <a:bodyPr/>
                    <a:lstStyle/>
                    <a:p>
                      <a:r>
                        <a:rPr lang="en-GB" dirty="0" err="1"/>
                        <a:t>Veiksmai</a:t>
                      </a:r>
                      <a:r>
                        <a:rPr lang="en-GB" dirty="0"/>
                        <a:t> </a:t>
                      </a:r>
                      <a:r>
                        <a:rPr lang="en-GB" dirty="0" err="1"/>
                        <a:t>atliekami</a:t>
                      </a:r>
                      <a:r>
                        <a:rPr lang="en-GB" dirty="0"/>
                        <a:t> </a:t>
                      </a:r>
                      <a:r>
                        <a:rPr lang="en-GB" dirty="0" err="1"/>
                        <a:t>atsižvelgiant</a:t>
                      </a:r>
                      <a:r>
                        <a:rPr lang="en-GB" dirty="0"/>
                        <a:t> į </a:t>
                      </a:r>
                      <a:r>
                        <a:rPr lang="en-GB" dirty="0" err="1"/>
                        <a:t>praktikos</a:t>
                      </a:r>
                      <a:r>
                        <a:rPr lang="en-GB" dirty="0"/>
                        <a:t> </a:t>
                      </a:r>
                      <a:r>
                        <a:rPr lang="en-GB" dirty="0" err="1"/>
                        <a:t>sąlygas</a:t>
                      </a:r>
                      <a:r>
                        <a:rPr lang="en-GB" dirty="0"/>
                        <a:t> </a:t>
                      </a:r>
                    </a:p>
                  </a:txBody>
                  <a:tcPr/>
                </a:tc>
                <a:tc>
                  <a:txBody>
                    <a:bodyPr/>
                    <a:lstStyle/>
                    <a:p>
                      <a:r>
                        <a:rPr lang="en-GB" dirty="0" err="1"/>
                        <a:t>Socialinė</a:t>
                      </a:r>
                      <a:r>
                        <a:rPr lang="en-GB" dirty="0"/>
                        <a:t> </a:t>
                      </a:r>
                      <a:r>
                        <a:rPr lang="en-GB" dirty="0" err="1"/>
                        <a:t>ir</a:t>
                      </a:r>
                      <a:r>
                        <a:rPr lang="en-GB" dirty="0"/>
                        <a:t> </a:t>
                      </a:r>
                      <a:r>
                        <a:rPr lang="en-GB" dirty="0" err="1"/>
                        <a:t>teorinė</a:t>
                      </a:r>
                      <a:r>
                        <a:rPr lang="en-GB" dirty="0"/>
                        <a:t> </a:t>
                      </a:r>
                      <a:r>
                        <a:rPr lang="en-GB" dirty="0" err="1"/>
                        <a:t>vaizduotė</a:t>
                      </a:r>
                      <a:r>
                        <a:rPr lang="en-GB" dirty="0"/>
                        <a:t> </a:t>
                      </a:r>
                    </a:p>
                  </a:txBody>
                  <a:tcPr/>
                </a:tc>
                <a:extLst>
                  <a:ext uri="{0D108BD9-81ED-4DB2-BD59-A6C34878D82A}">
                    <a16:rowId xmlns:a16="http://schemas.microsoft.com/office/drawing/2014/main" val="4231107379"/>
                  </a:ext>
                </a:extLst>
              </a:tr>
              <a:tr h="370840">
                <a:tc>
                  <a:txBody>
                    <a:bodyPr/>
                    <a:lstStyle/>
                    <a:p>
                      <a:r>
                        <a:rPr lang="en-GB" dirty="0" err="1"/>
                        <a:t>Veiksmų</a:t>
                      </a:r>
                      <a:r>
                        <a:rPr lang="en-GB" dirty="0"/>
                        <a:t> </a:t>
                      </a:r>
                      <a:r>
                        <a:rPr lang="en-GB" dirty="0" err="1"/>
                        <a:t>dokumentacija</a:t>
                      </a:r>
                      <a:r>
                        <a:rPr lang="en-GB" dirty="0"/>
                        <a:t> </a:t>
                      </a:r>
                    </a:p>
                  </a:txBody>
                  <a:tcPr/>
                </a:tc>
                <a:tc>
                  <a:txBody>
                    <a:bodyPr/>
                    <a:lstStyle/>
                    <a:p>
                      <a:r>
                        <a:rPr lang="en-GB" dirty="0" err="1"/>
                        <a:t>Hermeneutika</a:t>
                      </a:r>
                      <a:r>
                        <a:rPr lang="en-GB" dirty="0"/>
                        <a:t> </a:t>
                      </a:r>
                    </a:p>
                  </a:txBody>
                  <a:tcPr/>
                </a:tc>
                <a:extLst>
                  <a:ext uri="{0D108BD9-81ED-4DB2-BD59-A6C34878D82A}">
                    <a16:rowId xmlns:a16="http://schemas.microsoft.com/office/drawing/2014/main" val="2532692769"/>
                  </a:ext>
                </a:extLst>
              </a:tr>
              <a:tr h="370840">
                <a:tc>
                  <a:txBody>
                    <a:bodyPr/>
                    <a:lstStyle/>
                    <a:p>
                      <a:r>
                        <a:rPr lang="en-GB" dirty="0" err="1"/>
                        <a:t>Judėjimas</a:t>
                      </a:r>
                      <a:r>
                        <a:rPr lang="en-GB" dirty="0"/>
                        <a:t> tarp “</a:t>
                      </a:r>
                      <a:r>
                        <a:rPr lang="en-GB" dirty="0" err="1"/>
                        <a:t>insaiderio</a:t>
                      </a:r>
                      <a:r>
                        <a:rPr lang="en-GB" dirty="0"/>
                        <a:t>” </a:t>
                      </a:r>
                      <a:r>
                        <a:rPr lang="en-GB" dirty="0" err="1"/>
                        <a:t>ir</a:t>
                      </a:r>
                      <a:r>
                        <a:rPr lang="en-GB" dirty="0"/>
                        <a:t> “</a:t>
                      </a:r>
                      <a:r>
                        <a:rPr lang="en-GB" dirty="0" err="1"/>
                        <a:t>autsaiderio</a:t>
                      </a:r>
                      <a:r>
                        <a:rPr lang="en-GB" dirty="0"/>
                        <a:t>” </a:t>
                      </a:r>
                      <a:r>
                        <a:rPr lang="en-GB" dirty="0" err="1"/>
                        <a:t>pozicijų</a:t>
                      </a:r>
                      <a:endParaRPr lang="en-GB" dirty="0"/>
                    </a:p>
                  </a:txBody>
                  <a:tcPr/>
                </a:tc>
                <a:tc>
                  <a:txBody>
                    <a:bodyPr/>
                    <a:lstStyle/>
                    <a:p>
                      <a:r>
                        <a:rPr lang="en-GB" dirty="0" err="1"/>
                        <a:t>Konceptualios</a:t>
                      </a:r>
                      <a:r>
                        <a:rPr lang="en-GB" dirty="0"/>
                        <a:t>, </a:t>
                      </a:r>
                      <a:r>
                        <a:rPr lang="en-GB" dirty="0" err="1"/>
                        <a:t>lingvistinės</a:t>
                      </a:r>
                      <a:r>
                        <a:rPr lang="en-GB" dirty="0"/>
                        <a:t> </a:t>
                      </a:r>
                      <a:r>
                        <a:rPr lang="en-GB" dirty="0" err="1"/>
                        <a:t>ir</a:t>
                      </a:r>
                      <a:r>
                        <a:rPr lang="en-GB" dirty="0"/>
                        <a:t> </a:t>
                      </a:r>
                      <a:r>
                        <a:rPr lang="en-GB" dirty="0" err="1"/>
                        <a:t>argumentų</a:t>
                      </a:r>
                      <a:r>
                        <a:rPr lang="en-GB" dirty="0"/>
                        <a:t> </a:t>
                      </a:r>
                      <a:r>
                        <a:rPr lang="en-GB" dirty="0" err="1"/>
                        <a:t>inovacijos</a:t>
                      </a:r>
                      <a:r>
                        <a:rPr lang="en-GB" dirty="0"/>
                        <a:t> </a:t>
                      </a:r>
                    </a:p>
                  </a:txBody>
                  <a:tcPr/>
                </a:tc>
                <a:extLst>
                  <a:ext uri="{0D108BD9-81ED-4DB2-BD59-A6C34878D82A}">
                    <a16:rowId xmlns:a16="http://schemas.microsoft.com/office/drawing/2014/main" val="3036098500"/>
                  </a:ext>
                </a:extLst>
              </a:tr>
              <a:tr h="370840">
                <a:tc>
                  <a:txBody>
                    <a:bodyPr/>
                    <a:lstStyle/>
                    <a:p>
                      <a:r>
                        <a:rPr lang="en-GB" dirty="0"/>
                        <a:t>Meno </a:t>
                      </a:r>
                      <a:r>
                        <a:rPr lang="en-GB" dirty="0" err="1"/>
                        <a:t>kūrinio</a:t>
                      </a:r>
                      <a:r>
                        <a:rPr lang="en-GB" dirty="0"/>
                        <a:t> </a:t>
                      </a:r>
                      <a:r>
                        <a:rPr lang="en-GB" dirty="0" err="1"/>
                        <a:t>parengimas</a:t>
                      </a:r>
                      <a:r>
                        <a:rPr lang="en-GB" dirty="0"/>
                        <a:t> </a:t>
                      </a:r>
                    </a:p>
                  </a:txBody>
                  <a:tcPr/>
                </a:tc>
                <a:tc>
                  <a:txBody>
                    <a:bodyPr/>
                    <a:lstStyle/>
                    <a:p>
                      <a:r>
                        <a:rPr lang="en-GB" dirty="0" err="1"/>
                        <a:t>Verbalizacija</a:t>
                      </a:r>
                      <a:r>
                        <a:rPr lang="en-GB" dirty="0"/>
                        <a:t> </a:t>
                      </a:r>
                    </a:p>
                  </a:txBody>
                  <a:tcPr/>
                </a:tc>
                <a:extLst>
                  <a:ext uri="{0D108BD9-81ED-4DB2-BD59-A6C34878D82A}">
                    <a16:rowId xmlns:a16="http://schemas.microsoft.com/office/drawing/2014/main" val="840295797"/>
                  </a:ext>
                </a:extLst>
              </a:tr>
            </a:tbl>
          </a:graphicData>
        </a:graphic>
      </p:graphicFrame>
    </p:spTree>
    <p:extLst>
      <p:ext uri="{BB962C8B-B14F-4D97-AF65-F5344CB8AC3E}">
        <p14:creationId xmlns:p14="http://schemas.microsoft.com/office/powerpoint/2010/main" val="3432068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74202CD-9EAC-4328-9D7A-DA586ECD5E25}"/>
              </a:ext>
            </a:extLst>
          </p:cNvPr>
          <p:cNvSpPr>
            <a:spLocks noGrp="1"/>
          </p:cNvSpPr>
          <p:nvPr>
            <p:ph type="title"/>
          </p:nvPr>
        </p:nvSpPr>
        <p:spPr/>
        <p:txBody>
          <a:bodyPr/>
          <a:lstStyle/>
          <a:p>
            <a:r>
              <a:rPr lang="en-GB" dirty="0" err="1"/>
              <a:t>Šių</a:t>
            </a:r>
            <a:r>
              <a:rPr lang="en-GB" dirty="0"/>
              <a:t> </a:t>
            </a:r>
            <a:r>
              <a:rPr lang="en-GB" dirty="0" err="1"/>
              <a:t>dviejų</a:t>
            </a:r>
            <a:r>
              <a:rPr lang="en-GB" dirty="0"/>
              <a:t> </a:t>
            </a:r>
            <a:r>
              <a:rPr lang="en-GB" dirty="0" err="1"/>
              <a:t>dalių</a:t>
            </a:r>
            <a:r>
              <a:rPr lang="en-GB" dirty="0"/>
              <a:t> </a:t>
            </a:r>
            <a:r>
              <a:rPr lang="en-GB" dirty="0" err="1"/>
              <a:t>atskyrimas</a:t>
            </a:r>
            <a:r>
              <a:rPr lang="en-GB" dirty="0"/>
              <a:t> </a:t>
            </a:r>
            <a:r>
              <a:rPr lang="en-GB" dirty="0" err="1"/>
              <a:t>nėra</a:t>
            </a:r>
            <a:r>
              <a:rPr lang="en-GB" dirty="0"/>
              <a:t> </a:t>
            </a:r>
            <a:r>
              <a:rPr lang="en-GB" dirty="0" err="1"/>
              <a:t>praktikos</a:t>
            </a:r>
            <a:r>
              <a:rPr lang="en-GB" dirty="0"/>
              <a:t> </a:t>
            </a:r>
            <a:r>
              <a:rPr lang="en-GB" dirty="0" err="1"/>
              <a:t>ir</a:t>
            </a:r>
            <a:r>
              <a:rPr lang="en-GB" dirty="0"/>
              <a:t> </a:t>
            </a:r>
            <a:r>
              <a:rPr lang="en-GB" dirty="0" err="1"/>
              <a:t>teorijos</a:t>
            </a:r>
            <a:r>
              <a:rPr lang="en-GB" dirty="0"/>
              <a:t> </a:t>
            </a:r>
            <a:r>
              <a:rPr lang="en-GB" dirty="0" err="1"/>
              <a:t>atskyrimas</a:t>
            </a:r>
            <a:r>
              <a:rPr lang="en-GB" dirty="0"/>
              <a:t>.</a:t>
            </a:r>
          </a:p>
        </p:txBody>
      </p:sp>
      <p:sp>
        <p:nvSpPr>
          <p:cNvPr id="3" name="Turinio vietos rezervavimo ženklas 2">
            <a:extLst>
              <a:ext uri="{FF2B5EF4-FFF2-40B4-BE49-F238E27FC236}">
                <a16:creationId xmlns:a16="http://schemas.microsoft.com/office/drawing/2014/main" id="{60802A95-01FC-478A-BEA3-2032F05199EB}"/>
              </a:ext>
            </a:extLst>
          </p:cNvPr>
          <p:cNvSpPr>
            <a:spLocks noGrp="1"/>
          </p:cNvSpPr>
          <p:nvPr>
            <p:ph idx="1"/>
          </p:nvPr>
        </p:nvSpPr>
        <p:spPr/>
        <p:txBody>
          <a:bodyPr>
            <a:normAutofit lnSpcReduction="10000"/>
          </a:bodyPr>
          <a:lstStyle/>
          <a:p>
            <a:r>
              <a:rPr lang="en-GB" dirty="0"/>
              <a:t>…taking part in the practice, being engaged in an artistic process means moving back and forth between periods of intensive (insider) engagement and more reflective (outsider) distance-taking. </a:t>
            </a:r>
          </a:p>
          <a:p>
            <a:r>
              <a:rPr lang="en-GB" dirty="0"/>
              <a:t>…practice and theory happen in both parts. Often the artistic process is motivated by an intuition that arises from some theoretical considerations. Often the process also contains outright theoretical and conceptual interventions. Likewise, the contextualizing and conceptualizing part is creative: often one finds out how one thinks about something only by after writing it up. Or to put it another way, writing is a way of thinking and discovering things. </a:t>
            </a:r>
          </a:p>
        </p:txBody>
      </p:sp>
    </p:spTree>
    <p:extLst>
      <p:ext uri="{BB962C8B-B14F-4D97-AF65-F5344CB8AC3E}">
        <p14:creationId xmlns:p14="http://schemas.microsoft.com/office/powerpoint/2010/main" val="1533218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a 4">
            <a:extLst>
              <a:ext uri="{FF2B5EF4-FFF2-40B4-BE49-F238E27FC236}">
                <a16:creationId xmlns:a16="http://schemas.microsoft.com/office/drawing/2014/main" id="{C4AD58B0-0937-4B40-B494-6FE831DDCC71}"/>
              </a:ext>
            </a:extLst>
          </p:cNvPr>
          <p:cNvGraphicFramePr/>
          <p:nvPr>
            <p:extLst>
              <p:ext uri="{D42A27DB-BD31-4B8C-83A1-F6EECF244321}">
                <p14:modId xmlns:p14="http://schemas.microsoft.com/office/powerpoint/2010/main" val="3759088039"/>
              </p:ext>
            </p:extLst>
          </p:nvPr>
        </p:nvGraphicFramePr>
        <p:xfrm>
          <a:off x="4758613" y="3429000"/>
          <a:ext cx="1576873" cy="8957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Diagrama 10">
            <a:extLst>
              <a:ext uri="{FF2B5EF4-FFF2-40B4-BE49-F238E27FC236}">
                <a16:creationId xmlns:a16="http://schemas.microsoft.com/office/drawing/2014/main" id="{06BEF41C-B03D-405F-8F6E-CE5717E7C7AC}"/>
              </a:ext>
            </a:extLst>
          </p:cNvPr>
          <p:cNvGraphicFramePr/>
          <p:nvPr>
            <p:extLst>
              <p:ext uri="{D42A27DB-BD31-4B8C-83A1-F6EECF244321}">
                <p14:modId xmlns:p14="http://schemas.microsoft.com/office/powerpoint/2010/main" val="157556720"/>
              </p:ext>
            </p:extLst>
          </p:nvPr>
        </p:nvGraphicFramePr>
        <p:xfrm>
          <a:off x="1362269" y="1436914"/>
          <a:ext cx="8686800" cy="398417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18" name="Grupė 17">
            <a:extLst>
              <a:ext uri="{FF2B5EF4-FFF2-40B4-BE49-F238E27FC236}">
                <a16:creationId xmlns:a16="http://schemas.microsoft.com/office/drawing/2014/main" id="{792D73CC-9513-4F45-B51C-74A5BABFF905}"/>
              </a:ext>
            </a:extLst>
          </p:cNvPr>
          <p:cNvGrpSpPr/>
          <p:nvPr/>
        </p:nvGrpSpPr>
        <p:grpSpPr>
          <a:xfrm>
            <a:off x="3564543" y="3286885"/>
            <a:ext cx="1063441" cy="482681"/>
            <a:chOff x="3564543" y="3286885"/>
            <a:chExt cx="1063441" cy="482681"/>
          </a:xfrm>
        </p:grpSpPr>
        <p:sp>
          <p:nvSpPr>
            <p:cNvPr id="19" name="Laisva forma: figūra 18">
              <a:extLst>
                <a:ext uri="{FF2B5EF4-FFF2-40B4-BE49-F238E27FC236}">
                  <a16:creationId xmlns:a16="http://schemas.microsoft.com/office/drawing/2014/main" id="{41B593E7-7B6C-4437-BF34-C8ED1B033130}"/>
                </a:ext>
              </a:extLst>
            </p:cNvPr>
            <p:cNvSpPr/>
            <p:nvPr/>
          </p:nvSpPr>
          <p:spPr>
            <a:xfrm rot="21600000">
              <a:off x="3564543" y="3286885"/>
              <a:ext cx="482504" cy="482504"/>
            </a:xfrm>
            <a:custGeom>
              <a:avLst/>
              <a:gdLst>
                <a:gd name="connsiteX0" fmla="*/ 0 w 482503"/>
                <a:gd name="connsiteY0" fmla="*/ 168876 h 482503"/>
                <a:gd name="connsiteX1" fmla="*/ 241252 w 482503"/>
                <a:gd name="connsiteY1" fmla="*/ 0 h 482503"/>
                <a:gd name="connsiteX2" fmla="*/ 482503 w 482503"/>
                <a:gd name="connsiteY2" fmla="*/ 168876 h 482503"/>
                <a:gd name="connsiteX3" fmla="*/ 361877 w 482503"/>
                <a:gd name="connsiteY3" fmla="*/ 168876 h 482503"/>
                <a:gd name="connsiteX4" fmla="*/ 361877 w 482503"/>
                <a:gd name="connsiteY4" fmla="*/ 482503 h 482503"/>
                <a:gd name="connsiteX5" fmla="*/ 120626 w 482503"/>
                <a:gd name="connsiteY5" fmla="*/ 482503 h 482503"/>
                <a:gd name="connsiteX6" fmla="*/ 120626 w 482503"/>
                <a:gd name="connsiteY6" fmla="*/ 168876 h 482503"/>
                <a:gd name="connsiteX7" fmla="*/ 0 w 482503"/>
                <a:gd name="connsiteY7" fmla="*/ 168876 h 482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03" h="482503">
                  <a:moveTo>
                    <a:pt x="168876" y="482503"/>
                  </a:moveTo>
                  <a:lnTo>
                    <a:pt x="0" y="241251"/>
                  </a:lnTo>
                  <a:lnTo>
                    <a:pt x="168876" y="0"/>
                  </a:lnTo>
                  <a:lnTo>
                    <a:pt x="168876" y="120626"/>
                  </a:lnTo>
                  <a:lnTo>
                    <a:pt x="482503" y="120626"/>
                  </a:lnTo>
                  <a:lnTo>
                    <a:pt x="482503" y="361877"/>
                  </a:lnTo>
                  <a:lnTo>
                    <a:pt x="168876" y="361877"/>
                  </a:lnTo>
                  <a:lnTo>
                    <a:pt x="168876" y="48250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111" tIns="163298" rIns="42672" bIns="163299" numCol="1" spcCol="1270" anchor="ctr" anchorCtr="0">
              <a:noAutofit/>
            </a:bodyPr>
            <a:lstStyle/>
            <a:p>
              <a:pPr marL="0" lvl="0" indent="0" algn="ctr" defTabSz="266700">
                <a:lnSpc>
                  <a:spcPct val="90000"/>
                </a:lnSpc>
                <a:spcBef>
                  <a:spcPct val="0"/>
                </a:spcBef>
                <a:spcAft>
                  <a:spcPct val="35000"/>
                </a:spcAft>
                <a:buNone/>
              </a:pPr>
              <a:endParaRPr lang="en-GB" sz="600" kern="1200"/>
            </a:p>
          </p:txBody>
        </p:sp>
        <p:sp>
          <p:nvSpPr>
            <p:cNvPr id="20" name="Laisva forma: figūra 19">
              <a:extLst>
                <a:ext uri="{FF2B5EF4-FFF2-40B4-BE49-F238E27FC236}">
                  <a16:creationId xmlns:a16="http://schemas.microsoft.com/office/drawing/2014/main" id="{9AF00112-DDB5-461E-B1C1-53533B60A291}"/>
                </a:ext>
              </a:extLst>
            </p:cNvPr>
            <p:cNvSpPr/>
            <p:nvPr/>
          </p:nvSpPr>
          <p:spPr>
            <a:xfrm>
              <a:off x="4145481" y="3287063"/>
              <a:ext cx="482503" cy="482503"/>
            </a:xfrm>
            <a:custGeom>
              <a:avLst/>
              <a:gdLst>
                <a:gd name="connsiteX0" fmla="*/ 0 w 482503"/>
                <a:gd name="connsiteY0" fmla="*/ 168876 h 482503"/>
                <a:gd name="connsiteX1" fmla="*/ 241252 w 482503"/>
                <a:gd name="connsiteY1" fmla="*/ 0 h 482503"/>
                <a:gd name="connsiteX2" fmla="*/ 482503 w 482503"/>
                <a:gd name="connsiteY2" fmla="*/ 168876 h 482503"/>
                <a:gd name="connsiteX3" fmla="*/ 361877 w 482503"/>
                <a:gd name="connsiteY3" fmla="*/ 168876 h 482503"/>
                <a:gd name="connsiteX4" fmla="*/ 361877 w 482503"/>
                <a:gd name="connsiteY4" fmla="*/ 482503 h 482503"/>
                <a:gd name="connsiteX5" fmla="*/ 120626 w 482503"/>
                <a:gd name="connsiteY5" fmla="*/ 482503 h 482503"/>
                <a:gd name="connsiteX6" fmla="*/ 120626 w 482503"/>
                <a:gd name="connsiteY6" fmla="*/ 168876 h 482503"/>
                <a:gd name="connsiteX7" fmla="*/ 0 w 482503"/>
                <a:gd name="connsiteY7" fmla="*/ 168876 h 482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03" h="482503">
                  <a:moveTo>
                    <a:pt x="313627" y="0"/>
                  </a:moveTo>
                  <a:lnTo>
                    <a:pt x="482503" y="241252"/>
                  </a:lnTo>
                  <a:lnTo>
                    <a:pt x="313627" y="482503"/>
                  </a:lnTo>
                  <a:lnTo>
                    <a:pt x="313627" y="361877"/>
                  </a:lnTo>
                  <a:lnTo>
                    <a:pt x="0" y="361877"/>
                  </a:lnTo>
                  <a:lnTo>
                    <a:pt x="0" y="120626"/>
                  </a:lnTo>
                  <a:lnTo>
                    <a:pt x="313627" y="120626"/>
                  </a:lnTo>
                  <a:lnTo>
                    <a:pt x="313627"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672" tIns="163298" rIns="127110" bIns="163298" numCol="1" spcCol="1270" anchor="ctr" anchorCtr="0">
              <a:noAutofit/>
            </a:bodyPr>
            <a:lstStyle/>
            <a:p>
              <a:pPr marL="0" lvl="0" indent="0" algn="ctr" defTabSz="266700">
                <a:lnSpc>
                  <a:spcPct val="90000"/>
                </a:lnSpc>
                <a:spcBef>
                  <a:spcPct val="0"/>
                </a:spcBef>
                <a:spcAft>
                  <a:spcPct val="35000"/>
                </a:spcAft>
                <a:buNone/>
              </a:pPr>
              <a:endParaRPr lang="en-GB" sz="600" kern="1200"/>
            </a:p>
          </p:txBody>
        </p:sp>
      </p:grpSp>
      <p:grpSp>
        <p:nvGrpSpPr>
          <p:cNvPr id="15" name="Grupė 14">
            <a:extLst>
              <a:ext uri="{FF2B5EF4-FFF2-40B4-BE49-F238E27FC236}">
                <a16:creationId xmlns:a16="http://schemas.microsoft.com/office/drawing/2014/main" id="{D8EFB7CE-E501-4B3E-8268-9D136A8F5FAF}"/>
              </a:ext>
            </a:extLst>
          </p:cNvPr>
          <p:cNvGrpSpPr/>
          <p:nvPr/>
        </p:nvGrpSpPr>
        <p:grpSpPr>
          <a:xfrm>
            <a:off x="6809370" y="3286885"/>
            <a:ext cx="1110342" cy="557505"/>
            <a:chOff x="3716943" y="3439285"/>
            <a:chExt cx="1063441" cy="482681"/>
          </a:xfrm>
        </p:grpSpPr>
        <p:sp>
          <p:nvSpPr>
            <p:cNvPr id="16" name="Laisva forma: figūra 15">
              <a:extLst>
                <a:ext uri="{FF2B5EF4-FFF2-40B4-BE49-F238E27FC236}">
                  <a16:creationId xmlns:a16="http://schemas.microsoft.com/office/drawing/2014/main" id="{DB1124C4-E562-4CF1-B734-63DAA5E6983C}"/>
                </a:ext>
              </a:extLst>
            </p:cNvPr>
            <p:cNvSpPr/>
            <p:nvPr/>
          </p:nvSpPr>
          <p:spPr>
            <a:xfrm rot="21600000">
              <a:off x="3716943" y="3439285"/>
              <a:ext cx="482504" cy="482504"/>
            </a:xfrm>
            <a:custGeom>
              <a:avLst/>
              <a:gdLst>
                <a:gd name="connsiteX0" fmla="*/ 0 w 482503"/>
                <a:gd name="connsiteY0" fmla="*/ 168876 h 482503"/>
                <a:gd name="connsiteX1" fmla="*/ 241252 w 482503"/>
                <a:gd name="connsiteY1" fmla="*/ 0 h 482503"/>
                <a:gd name="connsiteX2" fmla="*/ 482503 w 482503"/>
                <a:gd name="connsiteY2" fmla="*/ 168876 h 482503"/>
                <a:gd name="connsiteX3" fmla="*/ 361877 w 482503"/>
                <a:gd name="connsiteY3" fmla="*/ 168876 h 482503"/>
                <a:gd name="connsiteX4" fmla="*/ 361877 w 482503"/>
                <a:gd name="connsiteY4" fmla="*/ 482503 h 482503"/>
                <a:gd name="connsiteX5" fmla="*/ 120626 w 482503"/>
                <a:gd name="connsiteY5" fmla="*/ 482503 h 482503"/>
                <a:gd name="connsiteX6" fmla="*/ 120626 w 482503"/>
                <a:gd name="connsiteY6" fmla="*/ 168876 h 482503"/>
                <a:gd name="connsiteX7" fmla="*/ 0 w 482503"/>
                <a:gd name="connsiteY7" fmla="*/ 168876 h 482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03" h="482503">
                  <a:moveTo>
                    <a:pt x="168876" y="482503"/>
                  </a:moveTo>
                  <a:lnTo>
                    <a:pt x="0" y="241251"/>
                  </a:lnTo>
                  <a:lnTo>
                    <a:pt x="168876" y="0"/>
                  </a:lnTo>
                  <a:lnTo>
                    <a:pt x="168876" y="120626"/>
                  </a:lnTo>
                  <a:lnTo>
                    <a:pt x="482503" y="120626"/>
                  </a:lnTo>
                  <a:lnTo>
                    <a:pt x="482503" y="361877"/>
                  </a:lnTo>
                  <a:lnTo>
                    <a:pt x="168876" y="361877"/>
                  </a:lnTo>
                  <a:lnTo>
                    <a:pt x="168876" y="48250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111" tIns="163298" rIns="42672" bIns="163299" numCol="1" spcCol="1270" anchor="ctr" anchorCtr="0">
              <a:noAutofit/>
            </a:bodyPr>
            <a:lstStyle/>
            <a:p>
              <a:pPr marL="0" lvl="0" indent="0" algn="ctr" defTabSz="266700">
                <a:lnSpc>
                  <a:spcPct val="90000"/>
                </a:lnSpc>
                <a:spcBef>
                  <a:spcPct val="0"/>
                </a:spcBef>
                <a:spcAft>
                  <a:spcPct val="35000"/>
                </a:spcAft>
                <a:buNone/>
              </a:pPr>
              <a:endParaRPr lang="en-GB" sz="600" kern="1200"/>
            </a:p>
          </p:txBody>
        </p:sp>
        <p:sp>
          <p:nvSpPr>
            <p:cNvPr id="17" name="Laisva forma: figūra 16">
              <a:extLst>
                <a:ext uri="{FF2B5EF4-FFF2-40B4-BE49-F238E27FC236}">
                  <a16:creationId xmlns:a16="http://schemas.microsoft.com/office/drawing/2014/main" id="{58AC8FC7-DDD6-474F-836C-D0818B827713}"/>
                </a:ext>
              </a:extLst>
            </p:cNvPr>
            <p:cNvSpPr/>
            <p:nvPr/>
          </p:nvSpPr>
          <p:spPr>
            <a:xfrm>
              <a:off x="4297881" y="3439463"/>
              <a:ext cx="482503" cy="482503"/>
            </a:xfrm>
            <a:custGeom>
              <a:avLst/>
              <a:gdLst>
                <a:gd name="connsiteX0" fmla="*/ 0 w 482503"/>
                <a:gd name="connsiteY0" fmla="*/ 168876 h 482503"/>
                <a:gd name="connsiteX1" fmla="*/ 241252 w 482503"/>
                <a:gd name="connsiteY1" fmla="*/ 0 h 482503"/>
                <a:gd name="connsiteX2" fmla="*/ 482503 w 482503"/>
                <a:gd name="connsiteY2" fmla="*/ 168876 h 482503"/>
                <a:gd name="connsiteX3" fmla="*/ 361877 w 482503"/>
                <a:gd name="connsiteY3" fmla="*/ 168876 h 482503"/>
                <a:gd name="connsiteX4" fmla="*/ 361877 w 482503"/>
                <a:gd name="connsiteY4" fmla="*/ 482503 h 482503"/>
                <a:gd name="connsiteX5" fmla="*/ 120626 w 482503"/>
                <a:gd name="connsiteY5" fmla="*/ 482503 h 482503"/>
                <a:gd name="connsiteX6" fmla="*/ 120626 w 482503"/>
                <a:gd name="connsiteY6" fmla="*/ 168876 h 482503"/>
                <a:gd name="connsiteX7" fmla="*/ 0 w 482503"/>
                <a:gd name="connsiteY7" fmla="*/ 168876 h 482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03" h="482503">
                  <a:moveTo>
                    <a:pt x="313627" y="0"/>
                  </a:moveTo>
                  <a:lnTo>
                    <a:pt x="482503" y="241252"/>
                  </a:lnTo>
                  <a:lnTo>
                    <a:pt x="313627" y="482503"/>
                  </a:lnTo>
                  <a:lnTo>
                    <a:pt x="313627" y="361877"/>
                  </a:lnTo>
                  <a:lnTo>
                    <a:pt x="0" y="361877"/>
                  </a:lnTo>
                  <a:lnTo>
                    <a:pt x="0" y="120626"/>
                  </a:lnTo>
                  <a:lnTo>
                    <a:pt x="313627" y="120626"/>
                  </a:lnTo>
                  <a:lnTo>
                    <a:pt x="313627"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672" tIns="163298" rIns="127110" bIns="163298" numCol="1" spcCol="1270" anchor="ctr" anchorCtr="0">
              <a:noAutofit/>
            </a:bodyPr>
            <a:lstStyle/>
            <a:p>
              <a:pPr marL="0" lvl="0" indent="0" algn="ctr" defTabSz="266700">
                <a:lnSpc>
                  <a:spcPct val="90000"/>
                </a:lnSpc>
                <a:spcBef>
                  <a:spcPct val="0"/>
                </a:spcBef>
                <a:spcAft>
                  <a:spcPct val="35000"/>
                </a:spcAft>
                <a:buNone/>
              </a:pPr>
              <a:endParaRPr lang="en-GB" sz="600" kern="1200"/>
            </a:p>
          </p:txBody>
        </p:sp>
      </p:grpSp>
      <p:sp>
        <p:nvSpPr>
          <p:cNvPr id="23" name="TextBox 22">
            <a:extLst>
              <a:ext uri="{FF2B5EF4-FFF2-40B4-BE49-F238E27FC236}">
                <a16:creationId xmlns:a16="http://schemas.microsoft.com/office/drawing/2014/main" id="{3860714C-D769-4028-8BD6-1AE7E49C1E65}"/>
              </a:ext>
            </a:extLst>
          </p:cNvPr>
          <p:cNvSpPr txBox="1"/>
          <p:nvPr/>
        </p:nvSpPr>
        <p:spPr>
          <a:xfrm>
            <a:off x="3928188" y="4408335"/>
            <a:ext cx="4814596" cy="523220"/>
          </a:xfrm>
          <a:prstGeom prst="rect">
            <a:avLst/>
          </a:prstGeom>
          <a:noFill/>
        </p:spPr>
        <p:txBody>
          <a:bodyPr wrap="square" rtlCol="0">
            <a:spAutoFit/>
          </a:bodyPr>
          <a:lstStyle/>
          <a:p>
            <a:r>
              <a:rPr lang="en-GB" sz="2800" dirty="0" err="1"/>
              <a:t>visuomeninis</a:t>
            </a:r>
            <a:r>
              <a:rPr lang="en-GB" sz="2800" dirty="0"/>
              <a:t> </a:t>
            </a:r>
            <a:r>
              <a:rPr lang="en-GB" sz="2800" dirty="0" err="1"/>
              <a:t>kontekstas</a:t>
            </a:r>
            <a:r>
              <a:rPr lang="en-GB" sz="2800" dirty="0"/>
              <a:t> </a:t>
            </a:r>
          </a:p>
        </p:txBody>
      </p:sp>
    </p:spTree>
    <p:extLst>
      <p:ext uri="{BB962C8B-B14F-4D97-AF65-F5344CB8AC3E}">
        <p14:creationId xmlns:p14="http://schemas.microsoft.com/office/powerpoint/2010/main" val="317544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6111CBE-966E-4A48-9871-08A343155F70}"/>
              </a:ext>
            </a:extLst>
          </p:cNvPr>
          <p:cNvSpPr>
            <a:spLocks noGrp="1"/>
          </p:cNvSpPr>
          <p:nvPr>
            <p:ph type="title"/>
          </p:nvPr>
        </p:nvSpPr>
        <p:spPr/>
        <p:txBody>
          <a:bodyPr/>
          <a:lstStyle/>
          <a:p>
            <a:r>
              <a:rPr lang="en-GB" dirty="0" err="1"/>
              <a:t>Menininko-tyrėjo</a:t>
            </a:r>
            <a:r>
              <a:rPr lang="en-GB" dirty="0"/>
              <a:t> </a:t>
            </a:r>
            <a:r>
              <a:rPr lang="en-GB" dirty="0" err="1"/>
              <a:t>vaidmenys</a:t>
            </a:r>
            <a:endParaRPr lang="en-GB" dirty="0"/>
          </a:p>
        </p:txBody>
      </p:sp>
      <p:sp>
        <p:nvSpPr>
          <p:cNvPr id="3" name="Turinio vietos rezervavimo ženklas 2">
            <a:extLst>
              <a:ext uri="{FF2B5EF4-FFF2-40B4-BE49-F238E27FC236}">
                <a16:creationId xmlns:a16="http://schemas.microsoft.com/office/drawing/2014/main" id="{479A839C-E595-49A4-B375-99E3CE5D88C4}"/>
              </a:ext>
            </a:extLst>
          </p:cNvPr>
          <p:cNvSpPr>
            <a:spLocks noGrp="1"/>
          </p:cNvSpPr>
          <p:nvPr>
            <p:ph idx="1"/>
          </p:nvPr>
        </p:nvSpPr>
        <p:spPr/>
        <p:txBody>
          <a:bodyPr>
            <a:normAutofit/>
          </a:bodyPr>
          <a:lstStyle/>
          <a:p>
            <a:pPr marL="0" indent="0">
              <a:buNone/>
            </a:pPr>
            <a:r>
              <a:rPr lang="en-GB" sz="2800" b="1" dirty="0" err="1"/>
              <a:t>Menininkas-tyrėjas</a:t>
            </a:r>
            <a:r>
              <a:rPr lang="en-GB" sz="2800" b="1" dirty="0"/>
              <a:t> </a:t>
            </a:r>
            <a:r>
              <a:rPr lang="en-GB" sz="2800" b="1" dirty="0" err="1"/>
              <a:t>kaip</a:t>
            </a:r>
            <a:r>
              <a:rPr lang="en-GB" sz="2800" b="1" dirty="0"/>
              <a:t>:</a:t>
            </a:r>
          </a:p>
          <a:p>
            <a:pPr>
              <a:buFont typeface="Wingdings" panose="05000000000000000000" pitchFamily="2" charset="2"/>
              <a:buChar char="q"/>
            </a:pPr>
            <a:r>
              <a:rPr lang="en-GB" sz="2800" dirty="0" err="1"/>
              <a:t>Profesionalas</a:t>
            </a:r>
            <a:r>
              <a:rPr lang="en-GB" sz="2800" dirty="0"/>
              <a:t>;</a:t>
            </a:r>
          </a:p>
          <a:p>
            <a:pPr>
              <a:buFont typeface="Wingdings" panose="05000000000000000000" pitchFamily="2" charset="2"/>
              <a:buChar char="q"/>
            </a:pPr>
            <a:r>
              <a:rPr lang="en-GB" sz="2800" dirty="0" err="1"/>
              <a:t>Politikos</a:t>
            </a:r>
            <a:r>
              <a:rPr lang="en-GB" sz="2800" dirty="0"/>
              <a:t> </a:t>
            </a:r>
            <a:r>
              <a:rPr lang="en-GB" sz="2800" dirty="0" err="1"/>
              <a:t>patarėjas</a:t>
            </a:r>
            <a:r>
              <a:rPr lang="en-GB" sz="2800" dirty="0"/>
              <a:t>;</a:t>
            </a:r>
          </a:p>
          <a:p>
            <a:pPr>
              <a:buFont typeface="Wingdings" panose="05000000000000000000" pitchFamily="2" charset="2"/>
              <a:buChar char="q"/>
            </a:pPr>
            <a:r>
              <a:rPr lang="en-GB" sz="2800" dirty="0" err="1"/>
              <a:t>Viešasis</a:t>
            </a:r>
            <a:r>
              <a:rPr lang="en-GB" sz="2800" dirty="0"/>
              <a:t> </a:t>
            </a:r>
            <a:r>
              <a:rPr lang="en-GB" sz="2800" dirty="0" err="1"/>
              <a:t>kalbėtojas</a:t>
            </a:r>
            <a:r>
              <a:rPr lang="en-GB" sz="2800" dirty="0"/>
              <a:t>;</a:t>
            </a:r>
          </a:p>
          <a:p>
            <a:pPr>
              <a:buFont typeface="Wingdings" panose="05000000000000000000" pitchFamily="2" charset="2"/>
              <a:buChar char="q"/>
            </a:pPr>
            <a:r>
              <a:rPr lang="en-GB" sz="2800" dirty="0" err="1"/>
              <a:t>Kritikas</a:t>
            </a:r>
            <a:r>
              <a:rPr lang="en-GB" sz="2800" dirty="0"/>
              <a:t>.</a:t>
            </a:r>
          </a:p>
        </p:txBody>
      </p:sp>
    </p:spTree>
    <p:extLst>
      <p:ext uri="{BB962C8B-B14F-4D97-AF65-F5344CB8AC3E}">
        <p14:creationId xmlns:p14="http://schemas.microsoft.com/office/powerpoint/2010/main" val="2324963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682A517-C6EF-4F6D-8A53-4D80D1B6FE2F}"/>
              </a:ext>
            </a:extLst>
          </p:cNvPr>
          <p:cNvSpPr>
            <a:spLocks noGrp="1"/>
          </p:cNvSpPr>
          <p:nvPr>
            <p:ph type="title"/>
          </p:nvPr>
        </p:nvSpPr>
        <p:spPr/>
        <p:txBody>
          <a:bodyPr/>
          <a:lstStyle/>
          <a:p>
            <a:r>
              <a:rPr lang="en-GB" dirty="0" err="1"/>
              <a:t>Meninio</a:t>
            </a:r>
            <a:r>
              <a:rPr lang="en-GB" dirty="0"/>
              <a:t> </a:t>
            </a:r>
            <a:r>
              <a:rPr lang="en-GB" dirty="0" err="1"/>
              <a:t>tyrimo</a:t>
            </a:r>
            <a:r>
              <a:rPr lang="en-GB" dirty="0"/>
              <a:t> </a:t>
            </a:r>
            <a:r>
              <a:rPr lang="en-GB" dirty="0" err="1"/>
              <a:t>struktūra</a:t>
            </a:r>
            <a:r>
              <a:rPr lang="en-GB" dirty="0"/>
              <a:t> (</a:t>
            </a:r>
            <a:r>
              <a:rPr lang="en-GB" dirty="0" err="1"/>
              <a:t>B.Kershaw</a:t>
            </a:r>
            <a:r>
              <a:rPr lang="en-GB" dirty="0"/>
              <a:t>) </a:t>
            </a:r>
          </a:p>
        </p:txBody>
      </p:sp>
      <p:graphicFrame>
        <p:nvGraphicFramePr>
          <p:cNvPr id="4" name="Turinio vietos rezervavimo ženklas 3">
            <a:extLst>
              <a:ext uri="{FF2B5EF4-FFF2-40B4-BE49-F238E27FC236}">
                <a16:creationId xmlns:a16="http://schemas.microsoft.com/office/drawing/2014/main" id="{DB396E09-3B1E-4199-9C14-5922577DE92A}"/>
              </a:ext>
            </a:extLst>
          </p:cNvPr>
          <p:cNvGraphicFramePr>
            <a:graphicFrameLocks noGrp="1"/>
          </p:cNvGraphicFramePr>
          <p:nvPr>
            <p:ph idx="1"/>
            <p:extLst>
              <p:ext uri="{D42A27DB-BD31-4B8C-83A1-F6EECF244321}">
                <p14:modId xmlns:p14="http://schemas.microsoft.com/office/powerpoint/2010/main" val="1457836142"/>
              </p:ext>
            </p:extLst>
          </p:nvPr>
        </p:nvGraphicFramePr>
        <p:xfrm>
          <a:off x="1450975" y="2016125"/>
          <a:ext cx="9604375" cy="3449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8852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EED78C9-B208-4A26-891C-EFF37E66F9EE}"/>
              </a:ext>
            </a:extLst>
          </p:cNvPr>
          <p:cNvSpPr>
            <a:spLocks noGrp="1"/>
          </p:cNvSpPr>
          <p:nvPr>
            <p:ph type="title"/>
          </p:nvPr>
        </p:nvSpPr>
        <p:spPr/>
        <p:txBody>
          <a:bodyPr/>
          <a:lstStyle/>
          <a:p>
            <a:r>
              <a:rPr lang="en-GB" dirty="0" err="1"/>
              <a:t>Dokumentacijos</a:t>
            </a:r>
            <a:r>
              <a:rPr lang="en-GB" dirty="0"/>
              <a:t> </a:t>
            </a:r>
            <a:r>
              <a:rPr lang="en-GB" dirty="0" err="1"/>
              <a:t>svarba</a:t>
            </a:r>
            <a:r>
              <a:rPr lang="en-GB" dirty="0"/>
              <a:t> </a:t>
            </a:r>
          </a:p>
        </p:txBody>
      </p:sp>
      <p:sp>
        <p:nvSpPr>
          <p:cNvPr id="3" name="Turinio vietos rezervavimo ženklas 2">
            <a:extLst>
              <a:ext uri="{FF2B5EF4-FFF2-40B4-BE49-F238E27FC236}">
                <a16:creationId xmlns:a16="http://schemas.microsoft.com/office/drawing/2014/main" id="{126B26A7-4568-479A-AC8B-0ED992DC7966}"/>
              </a:ext>
            </a:extLst>
          </p:cNvPr>
          <p:cNvSpPr>
            <a:spLocks noGrp="1"/>
          </p:cNvSpPr>
          <p:nvPr>
            <p:ph idx="1"/>
          </p:nvPr>
        </p:nvSpPr>
        <p:spPr/>
        <p:txBody>
          <a:bodyPr/>
          <a:lstStyle/>
          <a:p>
            <a:r>
              <a:rPr lang="en-GB" sz="2400" dirty="0"/>
              <a:t>…should not be seen as simply an adjunct to practice-based research, which simply demonstrates, justifies or, at worst, negates its value. (…) documentation can be seen as a potentially dynamic and interactive process between practice, its audience and more traditional written critiques. So from a research perspective, documentation concerns the articulation of practitioner’s questions and processes of working. </a:t>
            </a:r>
          </a:p>
          <a:p>
            <a:pPr marL="0" indent="0">
              <a:buNone/>
            </a:pPr>
            <a:r>
              <a:rPr lang="en-GB" dirty="0"/>
              <a:t>Adam J. Ledger </a:t>
            </a:r>
          </a:p>
        </p:txBody>
      </p:sp>
    </p:spTree>
    <p:extLst>
      <p:ext uri="{BB962C8B-B14F-4D97-AF65-F5344CB8AC3E}">
        <p14:creationId xmlns:p14="http://schemas.microsoft.com/office/powerpoint/2010/main" val="21306530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CD75A59-856B-4129-96CD-A6D236EDC24F}"/>
              </a:ext>
            </a:extLst>
          </p:cNvPr>
          <p:cNvSpPr>
            <a:spLocks noGrp="1"/>
          </p:cNvSpPr>
          <p:nvPr>
            <p:ph type="title"/>
          </p:nvPr>
        </p:nvSpPr>
        <p:spPr/>
        <p:txBody>
          <a:bodyPr/>
          <a:lstStyle/>
          <a:p>
            <a:r>
              <a:rPr lang="en-GB" i="1" dirty="0" err="1"/>
              <a:t>Aipp</a:t>
            </a:r>
            <a:r>
              <a:rPr lang="en-GB" dirty="0"/>
              <a:t> – </a:t>
            </a:r>
            <a:r>
              <a:rPr lang="en-GB" dirty="0" err="1"/>
              <a:t>Peterio</a:t>
            </a:r>
            <a:r>
              <a:rPr lang="en-GB" dirty="0"/>
              <a:t> </a:t>
            </a:r>
            <a:r>
              <a:rPr lang="en-GB" dirty="0" err="1"/>
              <a:t>hultono</a:t>
            </a:r>
            <a:r>
              <a:rPr lang="en-GB" dirty="0"/>
              <a:t> </a:t>
            </a:r>
            <a:r>
              <a:rPr lang="en-GB" dirty="0" err="1"/>
              <a:t>dokumentacijos</a:t>
            </a:r>
            <a:r>
              <a:rPr lang="en-GB" dirty="0"/>
              <a:t> </a:t>
            </a:r>
            <a:r>
              <a:rPr lang="en-GB" dirty="0" err="1"/>
              <a:t>formulė</a:t>
            </a:r>
            <a:endParaRPr lang="en-GB" dirty="0"/>
          </a:p>
        </p:txBody>
      </p:sp>
      <p:sp>
        <p:nvSpPr>
          <p:cNvPr id="3" name="Turinio vietos rezervavimo ženklas 2">
            <a:extLst>
              <a:ext uri="{FF2B5EF4-FFF2-40B4-BE49-F238E27FC236}">
                <a16:creationId xmlns:a16="http://schemas.microsoft.com/office/drawing/2014/main" id="{6586EF74-4231-4DA2-A846-6A158F131AE0}"/>
              </a:ext>
            </a:extLst>
          </p:cNvPr>
          <p:cNvSpPr>
            <a:spLocks noGrp="1"/>
          </p:cNvSpPr>
          <p:nvPr>
            <p:ph idx="1"/>
          </p:nvPr>
        </p:nvSpPr>
        <p:spPr/>
        <p:txBody>
          <a:bodyPr>
            <a:normAutofit/>
          </a:bodyPr>
          <a:lstStyle/>
          <a:p>
            <a:pPr>
              <a:buFont typeface="Wingdings" panose="05000000000000000000" pitchFamily="2" charset="2"/>
              <a:buChar char="§"/>
            </a:pPr>
            <a:r>
              <a:rPr lang="en-GB" sz="2800" dirty="0"/>
              <a:t>A – aligned </a:t>
            </a:r>
          </a:p>
          <a:p>
            <a:pPr>
              <a:buFont typeface="Wingdings" panose="05000000000000000000" pitchFamily="2" charset="2"/>
              <a:buChar char="§"/>
            </a:pPr>
            <a:r>
              <a:rPr lang="en-GB" sz="2800" dirty="0"/>
              <a:t>I – individuated </a:t>
            </a:r>
          </a:p>
          <a:p>
            <a:pPr>
              <a:buFont typeface="Wingdings" panose="05000000000000000000" pitchFamily="2" charset="2"/>
              <a:buChar char="§"/>
            </a:pPr>
            <a:r>
              <a:rPr lang="en-GB" sz="2800" dirty="0"/>
              <a:t>P – performative </a:t>
            </a:r>
          </a:p>
          <a:p>
            <a:pPr>
              <a:buFont typeface="Wingdings" panose="05000000000000000000" pitchFamily="2" charset="2"/>
              <a:buChar char="§"/>
            </a:pPr>
            <a:r>
              <a:rPr lang="en-GB" sz="2800" dirty="0"/>
              <a:t>P – projective </a:t>
            </a:r>
          </a:p>
        </p:txBody>
      </p:sp>
    </p:spTree>
    <p:extLst>
      <p:ext uri="{BB962C8B-B14F-4D97-AF65-F5344CB8AC3E}">
        <p14:creationId xmlns:p14="http://schemas.microsoft.com/office/powerpoint/2010/main" val="3543933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7F50CAC-6C6D-4867-8BB0-02E4E4DA2931}"/>
              </a:ext>
            </a:extLst>
          </p:cNvPr>
          <p:cNvSpPr>
            <a:spLocks noGrp="1"/>
          </p:cNvSpPr>
          <p:nvPr>
            <p:ph type="title"/>
          </p:nvPr>
        </p:nvSpPr>
        <p:spPr/>
        <p:txBody>
          <a:bodyPr/>
          <a:lstStyle/>
          <a:p>
            <a:r>
              <a:rPr lang="en-GB" dirty="0" err="1"/>
              <a:t>Meniniai</a:t>
            </a:r>
            <a:r>
              <a:rPr lang="en-GB" dirty="0"/>
              <a:t> </a:t>
            </a:r>
            <a:r>
              <a:rPr lang="en-GB" dirty="0" err="1"/>
              <a:t>tyrimai</a:t>
            </a:r>
            <a:r>
              <a:rPr lang="en-GB" dirty="0"/>
              <a:t> </a:t>
            </a:r>
            <a:r>
              <a:rPr lang="en-GB" dirty="0" err="1"/>
              <a:t>ir</a:t>
            </a:r>
            <a:r>
              <a:rPr lang="en-GB" dirty="0"/>
              <a:t> </a:t>
            </a:r>
            <a:r>
              <a:rPr lang="en-GB" dirty="0" err="1"/>
              <a:t>kūrybiškumas</a:t>
            </a:r>
            <a:r>
              <a:rPr lang="en-GB" dirty="0"/>
              <a:t>: </a:t>
            </a:r>
            <a:r>
              <a:rPr lang="en-GB" dirty="0" err="1"/>
              <a:t>naujo</a:t>
            </a:r>
            <a:r>
              <a:rPr lang="en-GB" dirty="0"/>
              <a:t> </a:t>
            </a:r>
            <a:r>
              <a:rPr lang="en-GB" dirty="0" err="1"/>
              <a:t>tyrimo</a:t>
            </a:r>
            <a:r>
              <a:rPr lang="en-GB" dirty="0"/>
              <a:t> </a:t>
            </a:r>
            <a:r>
              <a:rPr lang="en-GB" dirty="0" err="1"/>
              <a:t>perspektyva</a:t>
            </a:r>
            <a:r>
              <a:rPr lang="en-GB" dirty="0"/>
              <a:t> </a:t>
            </a:r>
          </a:p>
        </p:txBody>
      </p:sp>
      <p:sp>
        <p:nvSpPr>
          <p:cNvPr id="3" name="Turinio vietos rezervavimo ženklas 2">
            <a:extLst>
              <a:ext uri="{FF2B5EF4-FFF2-40B4-BE49-F238E27FC236}">
                <a16:creationId xmlns:a16="http://schemas.microsoft.com/office/drawing/2014/main" id="{51E8D506-B06C-4652-840E-E2994BA34B1B}"/>
              </a:ext>
            </a:extLst>
          </p:cNvPr>
          <p:cNvSpPr>
            <a:spLocks noGrp="1"/>
          </p:cNvSpPr>
          <p:nvPr>
            <p:ph idx="1"/>
          </p:nvPr>
        </p:nvSpPr>
        <p:spPr/>
        <p:txBody>
          <a:bodyPr>
            <a:normAutofit/>
          </a:bodyPr>
          <a:lstStyle/>
          <a:p>
            <a:r>
              <a:rPr lang="lt-LT" dirty="0"/>
              <a:t>Pastaraisiais dešimtmečiais psichologijos mokslas skiria nemažai dėmesio kūrybiškumo fenomenui, bet daugiausia gilinasi į asmenybę, sukuriamą produktą ar išskirtines (genialias) kūrybiškumo apraiškas</a:t>
            </a:r>
            <a:r>
              <a:rPr lang="en-GB" dirty="0"/>
              <a:t>.</a:t>
            </a:r>
          </a:p>
          <a:p>
            <a:r>
              <a:rPr lang="lt-LT" dirty="0"/>
              <a:t>Tik neseniai kūrybiškumo tyrimai ėmė plėstis ir pradėjo ryškėti trys naujos kryptys: imta tyrinėti bendradarbiavimą, bendruomeniškumo ir socialinius kūrybos aspektus, be to, daugiau dėmesio sulaukia kasdieninė, mažoji kūryba „</a:t>
            </a:r>
            <a:r>
              <a:rPr lang="lt-LT" dirty="0" err="1"/>
              <a:t>small</a:t>
            </a:r>
            <a:r>
              <a:rPr lang="lt-LT" dirty="0"/>
              <a:t> c“, ir trečia – tiriamas daugiau pats kūrybos procesas, o ne galutinis produktas. </a:t>
            </a:r>
            <a:endParaRPr lang="en-GB" dirty="0"/>
          </a:p>
        </p:txBody>
      </p:sp>
    </p:spTree>
    <p:extLst>
      <p:ext uri="{BB962C8B-B14F-4D97-AF65-F5344CB8AC3E}">
        <p14:creationId xmlns:p14="http://schemas.microsoft.com/office/powerpoint/2010/main" val="4029475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88AC4AA-C92E-428A-B53E-03B0C570D577}"/>
              </a:ext>
            </a:extLst>
          </p:cNvPr>
          <p:cNvSpPr>
            <a:spLocks noGrp="1"/>
          </p:cNvSpPr>
          <p:nvPr>
            <p:ph type="title"/>
          </p:nvPr>
        </p:nvSpPr>
        <p:spPr/>
        <p:txBody>
          <a:bodyPr/>
          <a:lstStyle/>
          <a:p>
            <a:r>
              <a:rPr lang="en-GB" dirty="0" err="1"/>
              <a:t>Miestas</a:t>
            </a:r>
            <a:r>
              <a:rPr lang="en-GB" dirty="0"/>
              <a:t> </a:t>
            </a:r>
            <a:r>
              <a:rPr lang="en-GB" dirty="0" err="1"/>
              <a:t>kaip</a:t>
            </a:r>
            <a:r>
              <a:rPr lang="en-GB" dirty="0"/>
              <a:t> </a:t>
            </a:r>
            <a:r>
              <a:rPr lang="en-GB" dirty="0" err="1"/>
              <a:t>kūrybos</a:t>
            </a:r>
            <a:r>
              <a:rPr lang="en-GB" dirty="0"/>
              <a:t> </a:t>
            </a:r>
            <a:r>
              <a:rPr lang="en-GB" dirty="0" err="1"/>
              <a:t>vieta</a:t>
            </a:r>
            <a:endParaRPr lang="en-GB" dirty="0"/>
          </a:p>
        </p:txBody>
      </p:sp>
      <p:sp>
        <p:nvSpPr>
          <p:cNvPr id="3" name="Turinio vietos rezervavimo ženklas 2">
            <a:extLst>
              <a:ext uri="{FF2B5EF4-FFF2-40B4-BE49-F238E27FC236}">
                <a16:creationId xmlns:a16="http://schemas.microsoft.com/office/drawing/2014/main" id="{8E57E805-4269-48D1-81F9-44C61C658BE6}"/>
              </a:ext>
            </a:extLst>
          </p:cNvPr>
          <p:cNvSpPr>
            <a:spLocks noGrp="1"/>
          </p:cNvSpPr>
          <p:nvPr>
            <p:ph idx="1"/>
          </p:nvPr>
        </p:nvSpPr>
        <p:spPr/>
        <p:txBody>
          <a:bodyPr>
            <a:normAutofit/>
          </a:bodyPr>
          <a:lstStyle/>
          <a:p>
            <a:r>
              <a:rPr lang="lt-LT" sz="2400" dirty="0"/>
              <a:t>Miestas yra kūrybiškų žmonių traukos vieta</a:t>
            </a:r>
            <a:r>
              <a:rPr lang="en-GB" sz="2400" dirty="0"/>
              <a:t>.</a:t>
            </a:r>
          </a:p>
          <a:p>
            <a:r>
              <a:rPr lang="en-GB" sz="2400" dirty="0" err="1"/>
              <a:t>Kuo</a:t>
            </a:r>
            <a:r>
              <a:rPr lang="en-GB" sz="2400" dirty="0"/>
              <a:t> </a:t>
            </a:r>
            <a:r>
              <a:rPr lang="en-GB" sz="2400" dirty="0" err="1"/>
              <a:t>didesnis</a:t>
            </a:r>
            <a:r>
              <a:rPr lang="en-GB" sz="2400" dirty="0"/>
              <a:t> </a:t>
            </a:r>
            <a:r>
              <a:rPr lang="en-GB" sz="2400" dirty="0" err="1"/>
              <a:t>miestas</a:t>
            </a:r>
            <a:r>
              <a:rPr lang="en-GB" sz="2400" dirty="0"/>
              <a:t>, </a:t>
            </a:r>
            <a:r>
              <a:rPr lang="en-GB" sz="2400" dirty="0" err="1"/>
              <a:t>tuo</a:t>
            </a:r>
            <a:r>
              <a:rPr lang="en-GB" sz="2400" dirty="0"/>
              <a:t> </a:t>
            </a:r>
            <a:r>
              <a:rPr lang="en-GB" sz="2400" dirty="0" err="1"/>
              <a:t>produktyvenis</a:t>
            </a:r>
            <a:r>
              <a:rPr lang="en-GB" sz="2400" dirty="0"/>
              <a:t> </a:t>
            </a:r>
            <a:r>
              <a:rPr lang="en-GB" sz="2400" dirty="0" err="1"/>
              <a:t>kiekvienas</a:t>
            </a:r>
            <a:r>
              <a:rPr lang="en-GB" sz="2400" dirty="0"/>
              <a:t> </a:t>
            </a:r>
            <a:r>
              <a:rPr lang="en-GB" sz="2400" dirty="0" err="1"/>
              <a:t>gyventojas</a:t>
            </a:r>
            <a:r>
              <a:rPr lang="en-GB" sz="2400" dirty="0"/>
              <a:t>.</a:t>
            </a:r>
          </a:p>
          <a:p>
            <a:r>
              <a:rPr lang="en-GB" sz="2400" dirty="0" err="1"/>
              <a:t>Egzistuoja</a:t>
            </a:r>
            <a:r>
              <a:rPr lang="en-GB" sz="2400" dirty="0"/>
              <a:t> </a:t>
            </a:r>
            <a:r>
              <a:rPr lang="lt-LT" sz="2400" dirty="0" err="1"/>
              <a:t>tiesiogin</a:t>
            </a:r>
            <a:r>
              <a:rPr lang="en-GB" sz="2400" dirty="0"/>
              <a:t>is</a:t>
            </a:r>
            <a:r>
              <a:rPr lang="lt-LT" sz="2400" dirty="0"/>
              <a:t> ryš</a:t>
            </a:r>
            <a:r>
              <a:rPr lang="en-GB" sz="2400" dirty="0" err="1"/>
              <a:t>ys</a:t>
            </a:r>
            <a:r>
              <a:rPr lang="lt-LT" sz="2400" dirty="0"/>
              <a:t> tarp gyvenimo tempo ir gyventojų skaičiaus: sąsaja tarp vaikščiojimo greičio ir gyventojų skaičiaus</a:t>
            </a:r>
            <a:r>
              <a:rPr lang="en-GB" sz="2400" dirty="0"/>
              <a:t>.</a:t>
            </a:r>
          </a:p>
        </p:txBody>
      </p:sp>
    </p:spTree>
    <p:extLst>
      <p:ext uri="{BB962C8B-B14F-4D97-AF65-F5344CB8AC3E}">
        <p14:creationId xmlns:p14="http://schemas.microsoft.com/office/powerpoint/2010/main" val="2631499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1DA82A4-6006-4E3F-A67E-6E0E42DCB5FD}"/>
              </a:ext>
            </a:extLst>
          </p:cNvPr>
          <p:cNvSpPr>
            <a:spLocks noGrp="1"/>
          </p:cNvSpPr>
          <p:nvPr>
            <p:ph type="title"/>
          </p:nvPr>
        </p:nvSpPr>
        <p:spPr/>
        <p:txBody>
          <a:bodyPr/>
          <a:lstStyle/>
          <a:p>
            <a:r>
              <a:rPr lang="en-GB" dirty="0" err="1"/>
              <a:t>Tyrimo</a:t>
            </a:r>
            <a:r>
              <a:rPr lang="en-GB" dirty="0"/>
              <a:t> </a:t>
            </a:r>
            <a:r>
              <a:rPr lang="en-GB" dirty="0" err="1"/>
              <a:t>rezultatai</a:t>
            </a:r>
            <a:r>
              <a:rPr lang="en-GB" dirty="0"/>
              <a:t> </a:t>
            </a:r>
          </a:p>
        </p:txBody>
      </p:sp>
      <p:sp>
        <p:nvSpPr>
          <p:cNvPr id="3" name="Turinio vietos rezervavimo ženklas 2">
            <a:extLst>
              <a:ext uri="{FF2B5EF4-FFF2-40B4-BE49-F238E27FC236}">
                <a16:creationId xmlns:a16="http://schemas.microsoft.com/office/drawing/2014/main" id="{ADF33439-DB53-4080-9980-6CF1F8CD0707}"/>
              </a:ext>
            </a:extLst>
          </p:cNvPr>
          <p:cNvSpPr>
            <a:spLocks noGrp="1"/>
          </p:cNvSpPr>
          <p:nvPr>
            <p:ph idx="1"/>
          </p:nvPr>
        </p:nvSpPr>
        <p:spPr/>
        <p:txBody>
          <a:bodyPr>
            <a:normAutofit/>
          </a:bodyPr>
          <a:lstStyle/>
          <a:p>
            <a:pPr marL="0" indent="0">
              <a:buNone/>
            </a:pPr>
            <a:r>
              <a:rPr lang="lt-LT" sz="2400" dirty="0"/>
              <a:t>Tyrimas leido išskirti </a:t>
            </a:r>
            <a:r>
              <a:rPr lang="lt-LT" sz="2400" dirty="0" err="1"/>
              <a:t>ke</a:t>
            </a:r>
            <a:r>
              <a:rPr lang="en-GB" sz="2400" dirty="0" err="1"/>
              <a:t>lias</a:t>
            </a:r>
            <a:r>
              <a:rPr lang="lt-LT" sz="2400" dirty="0"/>
              <a:t> meta-</a:t>
            </a:r>
            <a:r>
              <a:rPr lang="lt-LT" sz="2400" dirty="0" err="1"/>
              <a:t>tem</a:t>
            </a:r>
            <a:r>
              <a:rPr lang="en-GB" sz="2400" dirty="0"/>
              <a:t>as, tarp </a:t>
            </a:r>
            <a:r>
              <a:rPr lang="en-GB" sz="2400" dirty="0" err="1"/>
              <a:t>kurių</a:t>
            </a:r>
            <a:r>
              <a:rPr lang="en-GB" sz="2400" dirty="0"/>
              <a:t>:</a:t>
            </a:r>
          </a:p>
          <a:p>
            <a:pPr>
              <a:buFont typeface="Wingdings" panose="05000000000000000000" pitchFamily="2" charset="2"/>
              <a:buChar char="§"/>
            </a:pPr>
            <a:r>
              <a:rPr lang="lt-LT" sz="2400" dirty="0"/>
              <a:t>judėti ten ir atgal, </a:t>
            </a:r>
            <a:endParaRPr lang="en-GB" sz="2400" dirty="0"/>
          </a:p>
          <a:p>
            <a:pPr>
              <a:buFont typeface="Wingdings" panose="05000000000000000000" pitchFamily="2" charset="2"/>
              <a:buChar char="§"/>
            </a:pPr>
            <a:r>
              <a:rPr lang="en-GB" sz="2400" dirty="0" err="1"/>
              <a:t>kartu</a:t>
            </a:r>
            <a:r>
              <a:rPr lang="en-GB" sz="2400" dirty="0"/>
              <a:t> </a:t>
            </a:r>
            <a:r>
              <a:rPr lang="en-GB" sz="2400" dirty="0" err="1"/>
              <a:t>ir</a:t>
            </a:r>
            <a:r>
              <a:rPr lang="en-GB" sz="2400" dirty="0"/>
              <a:t> </a:t>
            </a:r>
            <a:r>
              <a:rPr lang="en-GB" sz="2400" dirty="0" err="1"/>
              <a:t>atskirai</a:t>
            </a:r>
            <a:r>
              <a:rPr lang="en-GB" sz="2400" dirty="0"/>
              <a:t>, </a:t>
            </a:r>
          </a:p>
          <a:p>
            <a:pPr>
              <a:buFont typeface="Wingdings" panose="05000000000000000000" pitchFamily="2" charset="2"/>
              <a:buChar char="§"/>
            </a:pPr>
            <a:r>
              <a:rPr lang="lt-LT" sz="2400" dirty="0"/>
              <a:t>perspektyvos kismas</a:t>
            </a:r>
            <a:r>
              <a:rPr lang="en-GB" sz="2400" dirty="0"/>
              <a:t>.</a:t>
            </a:r>
          </a:p>
        </p:txBody>
      </p:sp>
    </p:spTree>
    <p:extLst>
      <p:ext uri="{BB962C8B-B14F-4D97-AF65-F5344CB8AC3E}">
        <p14:creationId xmlns:p14="http://schemas.microsoft.com/office/powerpoint/2010/main" val="718667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10580435-7973-44CF-8E53-C7A6D1574E21}"/>
              </a:ext>
            </a:extLst>
          </p:cNvPr>
          <p:cNvSpPr>
            <a:spLocks noGrp="1"/>
          </p:cNvSpPr>
          <p:nvPr>
            <p:ph type="title"/>
          </p:nvPr>
        </p:nvSpPr>
        <p:spPr/>
        <p:txBody>
          <a:bodyPr/>
          <a:lstStyle/>
          <a:p>
            <a:r>
              <a:rPr lang="en-GB" dirty="0"/>
              <a:t>PRIVILEGIJA? </a:t>
            </a:r>
          </a:p>
        </p:txBody>
      </p:sp>
      <p:sp>
        <p:nvSpPr>
          <p:cNvPr id="3" name="Teksto vietos rezervavimo ženklas 2">
            <a:extLst>
              <a:ext uri="{FF2B5EF4-FFF2-40B4-BE49-F238E27FC236}">
                <a16:creationId xmlns:a16="http://schemas.microsoft.com/office/drawing/2014/main" id="{604D2C56-3A05-42B6-862C-0F175BD8A884}"/>
              </a:ext>
            </a:extLst>
          </p:cNvPr>
          <p:cNvSpPr>
            <a:spLocks noGrp="1"/>
          </p:cNvSpPr>
          <p:nvPr>
            <p:ph type="body" idx="1"/>
          </p:nvPr>
        </p:nvSpPr>
        <p:spPr/>
        <p:txBody>
          <a:bodyPr>
            <a:normAutofit/>
          </a:bodyPr>
          <a:lstStyle/>
          <a:p>
            <a:r>
              <a:rPr lang="en-GB" sz="2800" dirty="0" err="1"/>
              <a:t>Kuo</a:t>
            </a:r>
            <a:r>
              <a:rPr lang="en-GB" sz="2800" dirty="0"/>
              <a:t> </a:t>
            </a:r>
            <a:r>
              <a:rPr lang="en-GB" sz="2800" dirty="0" err="1"/>
              <a:t>meninis</a:t>
            </a:r>
            <a:r>
              <a:rPr lang="en-GB" sz="2800" dirty="0"/>
              <a:t> </a:t>
            </a:r>
            <a:r>
              <a:rPr lang="en-GB" sz="2800" dirty="0" err="1"/>
              <a:t>tyrimas</a:t>
            </a:r>
            <a:r>
              <a:rPr lang="en-GB" sz="2800" dirty="0"/>
              <a:t> </a:t>
            </a:r>
            <a:r>
              <a:rPr lang="en-GB" sz="2800" dirty="0" err="1"/>
              <a:t>pranašesnis</a:t>
            </a:r>
            <a:r>
              <a:rPr lang="en-GB" sz="2800" dirty="0"/>
              <a:t> </a:t>
            </a:r>
            <a:r>
              <a:rPr lang="en-GB" sz="2800" dirty="0" err="1"/>
              <a:t>už</a:t>
            </a:r>
            <a:r>
              <a:rPr lang="en-GB" sz="2800" dirty="0"/>
              <a:t> </a:t>
            </a:r>
            <a:r>
              <a:rPr lang="en-GB" sz="2800" dirty="0" err="1"/>
              <a:t>akademinį</a:t>
            </a:r>
            <a:r>
              <a:rPr lang="en-GB" sz="2800" dirty="0"/>
              <a:t> </a:t>
            </a:r>
            <a:r>
              <a:rPr lang="en-GB" sz="2800" dirty="0" err="1"/>
              <a:t>tyrimą</a:t>
            </a:r>
            <a:r>
              <a:rPr lang="en-GB" sz="2800" dirty="0"/>
              <a:t>? </a:t>
            </a:r>
          </a:p>
        </p:txBody>
      </p:sp>
    </p:spTree>
    <p:extLst>
      <p:ext uri="{BB962C8B-B14F-4D97-AF65-F5344CB8AC3E}">
        <p14:creationId xmlns:p14="http://schemas.microsoft.com/office/powerpoint/2010/main" val="1224389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B2814EA-D815-46BD-A7A4-15FD098E22AF}"/>
              </a:ext>
            </a:extLst>
          </p:cNvPr>
          <p:cNvSpPr>
            <a:spLocks noGrp="1"/>
          </p:cNvSpPr>
          <p:nvPr>
            <p:ph type="title"/>
          </p:nvPr>
        </p:nvSpPr>
        <p:spPr/>
        <p:txBody>
          <a:bodyPr/>
          <a:lstStyle/>
          <a:p>
            <a:r>
              <a:rPr lang="en-GB" dirty="0" err="1"/>
              <a:t>Įžvalgos</a:t>
            </a:r>
            <a:r>
              <a:rPr lang="en-GB" dirty="0"/>
              <a:t>, </a:t>
            </a:r>
            <a:r>
              <a:rPr lang="en-GB" dirty="0" err="1"/>
              <a:t>kurias</a:t>
            </a:r>
            <a:r>
              <a:rPr lang="en-GB" dirty="0"/>
              <a:t> </a:t>
            </a:r>
            <a:r>
              <a:rPr lang="en-GB" dirty="0" err="1"/>
              <a:t>galima</a:t>
            </a:r>
            <a:r>
              <a:rPr lang="en-GB" dirty="0"/>
              <a:t> </a:t>
            </a:r>
            <a:r>
              <a:rPr lang="en-GB" dirty="0" err="1"/>
              <a:t>pritaikyti</a:t>
            </a:r>
            <a:r>
              <a:rPr lang="en-GB" dirty="0"/>
              <a:t> </a:t>
            </a:r>
            <a:r>
              <a:rPr lang="en-GB" dirty="0" err="1"/>
              <a:t>tyrinėjant</a:t>
            </a:r>
            <a:r>
              <a:rPr lang="en-GB" dirty="0"/>
              <a:t> </a:t>
            </a:r>
            <a:r>
              <a:rPr lang="en-GB" dirty="0" err="1"/>
              <a:t>meninio</a:t>
            </a:r>
            <a:r>
              <a:rPr lang="en-GB" dirty="0"/>
              <a:t> </a:t>
            </a:r>
            <a:r>
              <a:rPr lang="en-GB" dirty="0" err="1"/>
              <a:t>tyrimo</a:t>
            </a:r>
            <a:r>
              <a:rPr lang="en-GB" dirty="0"/>
              <a:t> </a:t>
            </a:r>
            <a:r>
              <a:rPr lang="en-GB" dirty="0" err="1"/>
              <a:t>mechanizmą</a:t>
            </a:r>
            <a:endParaRPr lang="en-GB" dirty="0"/>
          </a:p>
        </p:txBody>
      </p:sp>
      <p:sp>
        <p:nvSpPr>
          <p:cNvPr id="3" name="Turinio vietos rezervavimo ženklas 2">
            <a:extLst>
              <a:ext uri="{FF2B5EF4-FFF2-40B4-BE49-F238E27FC236}">
                <a16:creationId xmlns:a16="http://schemas.microsoft.com/office/drawing/2014/main" id="{9CF221CE-6269-4048-8764-963A007B5F6D}"/>
              </a:ext>
            </a:extLst>
          </p:cNvPr>
          <p:cNvSpPr>
            <a:spLocks noGrp="1"/>
          </p:cNvSpPr>
          <p:nvPr>
            <p:ph idx="1"/>
          </p:nvPr>
        </p:nvSpPr>
        <p:spPr/>
        <p:txBody>
          <a:bodyPr>
            <a:normAutofit/>
          </a:bodyPr>
          <a:lstStyle/>
          <a:p>
            <a:r>
              <a:rPr lang="en-GB" sz="2800" dirty="0" err="1"/>
              <a:t>Skirtumo</a:t>
            </a:r>
            <a:r>
              <a:rPr lang="en-GB" sz="2800" dirty="0"/>
              <a:t> </a:t>
            </a:r>
            <a:r>
              <a:rPr lang="en-GB" sz="2800" dirty="0" err="1"/>
              <a:t>patyrimas</a:t>
            </a:r>
            <a:r>
              <a:rPr lang="en-GB" sz="2800" dirty="0"/>
              <a:t> </a:t>
            </a:r>
            <a:r>
              <a:rPr lang="en-GB" sz="2800" dirty="0" err="1"/>
              <a:t>skatina</a:t>
            </a:r>
            <a:r>
              <a:rPr lang="en-GB" sz="2800" dirty="0"/>
              <a:t> </a:t>
            </a:r>
            <a:r>
              <a:rPr lang="en-GB" sz="2800" dirty="0" err="1"/>
              <a:t>atviresnę</a:t>
            </a:r>
            <a:r>
              <a:rPr lang="en-GB" sz="2800" dirty="0"/>
              <a:t> </a:t>
            </a:r>
            <a:r>
              <a:rPr lang="en-GB" sz="2800" dirty="0" err="1"/>
              <a:t>percepciją</a:t>
            </a:r>
            <a:r>
              <a:rPr lang="en-GB" sz="2800" dirty="0"/>
              <a:t>.</a:t>
            </a:r>
          </a:p>
          <a:p>
            <a:r>
              <a:rPr lang="en-GB" sz="2800" dirty="0"/>
              <a:t>G</a:t>
            </a:r>
            <a:r>
              <a:rPr lang="lt-LT" sz="2800" dirty="0" err="1"/>
              <a:t>ebėjimas</a:t>
            </a:r>
            <a:r>
              <a:rPr lang="lt-LT" sz="2800" dirty="0"/>
              <a:t> būti atviram skirtingoms perspektyvoms ir mentalinis lankstumas – viena iš kūrybiškumo sąlygų</a:t>
            </a:r>
            <a:r>
              <a:rPr lang="en-GB" sz="2800" dirty="0"/>
              <a:t>.</a:t>
            </a:r>
          </a:p>
          <a:p>
            <a:r>
              <a:rPr lang="en-GB" sz="2800" dirty="0"/>
              <a:t>K</a:t>
            </a:r>
            <a:r>
              <a:rPr lang="lt-LT" sz="2800" dirty="0" err="1"/>
              <a:t>olektyvinis</a:t>
            </a:r>
            <a:r>
              <a:rPr lang="lt-LT" sz="2800" dirty="0"/>
              <a:t> darbas tam tikromis aplinkybėmis yra produktyvesnis už darbą pavieniui</a:t>
            </a:r>
            <a:r>
              <a:rPr lang="en-GB" sz="2800" dirty="0"/>
              <a:t>.</a:t>
            </a:r>
          </a:p>
        </p:txBody>
      </p:sp>
    </p:spTree>
    <p:extLst>
      <p:ext uri="{BB962C8B-B14F-4D97-AF65-F5344CB8AC3E}">
        <p14:creationId xmlns:p14="http://schemas.microsoft.com/office/powerpoint/2010/main" val="12039488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CFE2135-6104-4640-BB85-E66932183E6F}"/>
              </a:ext>
            </a:extLst>
          </p:cNvPr>
          <p:cNvSpPr>
            <a:spLocks noGrp="1"/>
          </p:cNvSpPr>
          <p:nvPr>
            <p:ph type="title"/>
          </p:nvPr>
        </p:nvSpPr>
        <p:spPr/>
        <p:txBody>
          <a:bodyPr/>
          <a:lstStyle/>
          <a:p>
            <a:r>
              <a:rPr lang="en-GB" dirty="0" err="1"/>
              <a:t>LIFEHACK’as</a:t>
            </a:r>
            <a:endParaRPr lang="en-GB" dirty="0"/>
          </a:p>
        </p:txBody>
      </p:sp>
      <p:sp>
        <p:nvSpPr>
          <p:cNvPr id="3" name="Turinio vietos rezervavimo ženklas 2">
            <a:extLst>
              <a:ext uri="{FF2B5EF4-FFF2-40B4-BE49-F238E27FC236}">
                <a16:creationId xmlns:a16="http://schemas.microsoft.com/office/drawing/2014/main" id="{7C1A01A7-E08D-4CFA-AE14-47679406D836}"/>
              </a:ext>
            </a:extLst>
          </p:cNvPr>
          <p:cNvSpPr>
            <a:spLocks noGrp="1"/>
          </p:cNvSpPr>
          <p:nvPr>
            <p:ph idx="1"/>
          </p:nvPr>
        </p:nvSpPr>
        <p:spPr/>
        <p:txBody>
          <a:bodyPr/>
          <a:lstStyle/>
          <a:p>
            <a:pPr marL="0" indent="0">
              <a:buNone/>
            </a:pPr>
            <a:r>
              <a:rPr lang="en-GB" dirty="0"/>
              <a:t>The most beneficial act for any research is not to try to reach out and get something from somewhere else but to stay with and within the positions and frames of one’s own practices. It is peer-to-peer, colleague-to-colleague. (…) Reading, seeing, feeling and talking with and within one’s peer group is ridiculously underrated and must be rescued and returned to the core of any research action and activity. </a:t>
            </a:r>
          </a:p>
          <a:p>
            <a:pPr marL="0" indent="0">
              <a:buNone/>
            </a:pPr>
            <a:r>
              <a:rPr lang="en-GB" dirty="0"/>
              <a:t>Mika Hannula, </a:t>
            </a:r>
            <a:r>
              <a:rPr lang="en-GB" dirty="0" err="1"/>
              <a:t>Juha</a:t>
            </a:r>
            <a:r>
              <a:rPr lang="en-GB" dirty="0"/>
              <a:t> </a:t>
            </a:r>
            <a:r>
              <a:rPr lang="en-GB" dirty="0" err="1"/>
              <a:t>Suoranta</a:t>
            </a:r>
            <a:r>
              <a:rPr lang="en-GB" dirty="0"/>
              <a:t>, </a:t>
            </a:r>
            <a:r>
              <a:rPr lang="en-GB" dirty="0" err="1"/>
              <a:t>Tere</a:t>
            </a:r>
            <a:r>
              <a:rPr lang="en-GB" dirty="0"/>
              <a:t> Vaden </a:t>
            </a:r>
          </a:p>
          <a:p>
            <a:endParaRPr lang="en-GB" dirty="0"/>
          </a:p>
        </p:txBody>
      </p:sp>
    </p:spTree>
    <p:extLst>
      <p:ext uri="{BB962C8B-B14F-4D97-AF65-F5344CB8AC3E}">
        <p14:creationId xmlns:p14="http://schemas.microsoft.com/office/powerpoint/2010/main" val="25862570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veikslėlis 1">
            <a:extLst>
              <a:ext uri="{FF2B5EF4-FFF2-40B4-BE49-F238E27FC236}">
                <a16:creationId xmlns:a16="http://schemas.microsoft.com/office/drawing/2014/main" id="{79330354-EDA3-4B3F-9B8A-499F08786DBB}"/>
              </a:ext>
            </a:extLst>
          </p:cNvPr>
          <p:cNvPicPr>
            <a:picLocks noChangeAspect="1"/>
          </p:cNvPicPr>
          <p:nvPr/>
        </p:nvPicPr>
        <p:blipFill>
          <a:blip r:embed="rId2"/>
          <a:stretch>
            <a:fillRect/>
          </a:stretch>
        </p:blipFill>
        <p:spPr>
          <a:xfrm>
            <a:off x="1710187" y="-1679510"/>
            <a:ext cx="9463884" cy="7380515"/>
          </a:xfrm>
          <a:prstGeom prst="rect">
            <a:avLst/>
          </a:prstGeom>
        </p:spPr>
      </p:pic>
    </p:spTree>
    <p:extLst>
      <p:ext uri="{BB962C8B-B14F-4D97-AF65-F5344CB8AC3E}">
        <p14:creationId xmlns:p14="http://schemas.microsoft.com/office/powerpoint/2010/main" val="1658941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E0055C2-422C-4926-983F-C14D393B11BF}"/>
              </a:ext>
            </a:extLst>
          </p:cNvPr>
          <p:cNvSpPr>
            <a:spLocks noGrp="1"/>
          </p:cNvSpPr>
          <p:nvPr>
            <p:ph type="title"/>
          </p:nvPr>
        </p:nvSpPr>
        <p:spPr/>
        <p:txBody>
          <a:bodyPr/>
          <a:lstStyle/>
          <a:p>
            <a:endParaRPr lang="en-GB"/>
          </a:p>
        </p:txBody>
      </p:sp>
      <p:sp>
        <p:nvSpPr>
          <p:cNvPr id="3" name="Turinio vietos rezervavimo ženklas 2">
            <a:extLst>
              <a:ext uri="{FF2B5EF4-FFF2-40B4-BE49-F238E27FC236}">
                <a16:creationId xmlns:a16="http://schemas.microsoft.com/office/drawing/2014/main" id="{BB093AEF-41A8-4DF3-9DE4-EE7EA404126B}"/>
              </a:ext>
            </a:extLst>
          </p:cNvPr>
          <p:cNvSpPr>
            <a:spLocks noGrp="1"/>
          </p:cNvSpPr>
          <p:nvPr>
            <p:ph idx="1"/>
          </p:nvPr>
        </p:nvSpPr>
        <p:spPr/>
        <p:txBody>
          <a:bodyPr/>
          <a:lstStyle/>
          <a:p>
            <a:pPr marL="0" indent="0">
              <a:buNone/>
            </a:pPr>
            <a:r>
              <a:rPr lang="en-GB" sz="2800" dirty="0"/>
              <a:t>Artistic research seeks in and through the production of art to contribute not just to artistic universe, but to what we ‘know’ and ‘understand’.</a:t>
            </a:r>
          </a:p>
          <a:p>
            <a:pPr marL="0" indent="0">
              <a:buNone/>
            </a:pPr>
            <a:r>
              <a:rPr lang="en-GB" dirty="0"/>
              <a:t>Henk </a:t>
            </a:r>
            <a:r>
              <a:rPr lang="en-GB" dirty="0" err="1"/>
              <a:t>Borgdorff</a:t>
            </a:r>
            <a:r>
              <a:rPr lang="en-GB" dirty="0"/>
              <a:t>, 2010</a:t>
            </a:r>
          </a:p>
        </p:txBody>
      </p:sp>
    </p:spTree>
    <p:extLst>
      <p:ext uri="{BB962C8B-B14F-4D97-AF65-F5344CB8AC3E}">
        <p14:creationId xmlns:p14="http://schemas.microsoft.com/office/powerpoint/2010/main" val="2902821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C20009B-1F10-48D4-B79F-C4984E450CB5}"/>
              </a:ext>
            </a:extLst>
          </p:cNvPr>
          <p:cNvSpPr>
            <a:spLocks noGrp="1"/>
          </p:cNvSpPr>
          <p:nvPr>
            <p:ph type="title"/>
          </p:nvPr>
        </p:nvSpPr>
        <p:spPr/>
        <p:txBody>
          <a:bodyPr/>
          <a:lstStyle/>
          <a:p>
            <a:r>
              <a:rPr lang="en-GB" dirty="0" err="1"/>
              <a:t>Praktikos</a:t>
            </a:r>
            <a:r>
              <a:rPr lang="en-GB" dirty="0"/>
              <a:t> </a:t>
            </a:r>
            <a:r>
              <a:rPr lang="en-GB" dirty="0" err="1"/>
              <a:t>triumfas</a:t>
            </a:r>
            <a:endParaRPr lang="en-GB" dirty="0"/>
          </a:p>
        </p:txBody>
      </p:sp>
      <p:sp>
        <p:nvSpPr>
          <p:cNvPr id="3" name="Teksto vietos rezervavimo ženklas 2">
            <a:extLst>
              <a:ext uri="{FF2B5EF4-FFF2-40B4-BE49-F238E27FC236}">
                <a16:creationId xmlns:a16="http://schemas.microsoft.com/office/drawing/2014/main" id="{037B9D00-72FB-44E3-BE6A-7F0555FEAF65}"/>
              </a:ext>
            </a:extLst>
          </p:cNvPr>
          <p:cNvSpPr>
            <a:spLocks noGrp="1"/>
          </p:cNvSpPr>
          <p:nvPr>
            <p:ph type="body" idx="1"/>
          </p:nvPr>
        </p:nvSpPr>
        <p:spPr/>
        <p:txBody>
          <a:bodyPr/>
          <a:lstStyle/>
          <a:p>
            <a:r>
              <a:rPr lang="en-GB" sz="2000" dirty="0"/>
              <a:t>“Practices, in sum, displace mind as the central phenomenon in human life.”</a:t>
            </a:r>
          </a:p>
          <a:p>
            <a:r>
              <a:rPr lang="en-GB" dirty="0"/>
              <a:t>Theodore R. Schatzki, 2011</a:t>
            </a:r>
          </a:p>
        </p:txBody>
      </p:sp>
    </p:spTree>
    <p:extLst>
      <p:ext uri="{BB962C8B-B14F-4D97-AF65-F5344CB8AC3E}">
        <p14:creationId xmlns:p14="http://schemas.microsoft.com/office/powerpoint/2010/main" val="1156777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F654941-EBBB-4920-B1AE-060955913073}"/>
              </a:ext>
            </a:extLst>
          </p:cNvPr>
          <p:cNvSpPr>
            <a:spLocks noGrp="1"/>
          </p:cNvSpPr>
          <p:nvPr>
            <p:ph type="title"/>
          </p:nvPr>
        </p:nvSpPr>
        <p:spPr/>
        <p:txBody>
          <a:bodyPr/>
          <a:lstStyle/>
          <a:p>
            <a:r>
              <a:rPr lang="en-GB" dirty="0" err="1"/>
              <a:t>Praktikos</a:t>
            </a:r>
            <a:r>
              <a:rPr lang="en-GB" dirty="0"/>
              <a:t> </a:t>
            </a:r>
            <a:r>
              <a:rPr lang="en-GB" dirty="0" err="1"/>
              <a:t>posūkis</a:t>
            </a:r>
            <a:endParaRPr lang="en-GB" dirty="0"/>
          </a:p>
        </p:txBody>
      </p:sp>
      <p:sp>
        <p:nvSpPr>
          <p:cNvPr id="3" name="Turinio vietos rezervavimo ženklas 2">
            <a:extLst>
              <a:ext uri="{FF2B5EF4-FFF2-40B4-BE49-F238E27FC236}">
                <a16:creationId xmlns:a16="http://schemas.microsoft.com/office/drawing/2014/main" id="{F12084EB-E120-40C2-B264-8336432A6E03}"/>
              </a:ext>
            </a:extLst>
          </p:cNvPr>
          <p:cNvSpPr>
            <a:spLocks noGrp="1"/>
          </p:cNvSpPr>
          <p:nvPr>
            <p:ph idx="1"/>
          </p:nvPr>
        </p:nvSpPr>
        <p:spPr/>
        <p:txBody>
          <a:bodyPr>
            <a:normAutofit fontScale="92500" lnSpcReduction="10000"/>
          </a:bodyPr>
          <a:lstStyle/>
          <a:p>
            <a:r>
              <a:rPr lang="en-GB" dirty="0"/>
              <a:t>Proto </a:t>
            </a:r>
            <a:r>
              <a:rPr lang="en-GB" dirty="0" err="1"/>
              <a:t>ir</a:t>
            </a:r>
            <a:r>
              <a:rPr lang="en-GB" dirty="0"/>
              <a:t> </a:t>
            </a:r>
            <a:r>
              <a:rPr lang="en-GB" dirty="0" err="1"/>
              <a:t>žinių</a:t>
            </a:r>
            <a:r>
              <a:rPr lang="en-GB" dirty="0"/>
              <a:t> </a:t>
            </a:r>
            <a:r>
              <a:rPr lang="en-GB" dirty="0" err="1"/>
              <a:t>sampratos</a:t>
            </a:r>
            <a:r>
              <a:rPr lang="en-GB" dirty="0"/>
              <a:t> </a:t>
            </a:r>
            <a:r>
              <a:rPr lang="en-GB" dirty="0" err="1"/>
              <a:t>pokyčiai</a:t>
            </a:r>
            <a:r>
              <a:rPr lang="en-GB" dirty="0"/>
              <a:t> (“</a:t>
            </a:r>
            <a:r>
              <a:rPr lang="en-GB" dirty="0" err="1"/>
              <a:t>žinoti</a:t>
            </a:r>
            <a:r>
              <a:rPr lang="en-GB" dirty="0"/>
              <a:t> </a:t>
            </a:r>
            <a:r>
              <a:rPr lang="en-GB" i="1" dirty="0" err="1"/>
              <a:t>ką</a:t>
            </a:r>
            <a:r>
              <a:rPr lang="en-GB" dirty="0"/>
              <a:t> </a:t>
            </a:r>
            <a:r>
              <a:rPr lang="en-GB" dirty="0" err="1"/>
              <a:t>ir</a:t>
            </a:r>
            <a:r>
              <a:rPr lang="en-GB" dirty="0"/>
              <a:t> </a:t>
            </a:r>
            <a:r>
              <a:rPr lang="en-GB" dirty="0" err="1"/>
              <a:t>žinoti</a:t>
            </a:r>
            <a:r>
              <a:rPr lang="en-GB" dirty="0"/>
              <a:t> </a:t>
            </a:r>
            <a:r>
              <a:rPr lang="en-GB" i="1" dirty="0" err="1"/>
              <a:t>kaip</a:t>
            </a:r>
            <a:r>
              <a:rPr lang="en-GB" dirty="0"/>
              <a:t>”)</a:t>
            </a:r>
          </a:p>
          <a:p>
            <a:r>
              <a:rPr lang="en-GB" b="1" dirty="0"/>
              <a:t>Gilbert Ryle “The Concept of Mind” (1949): </a:t>
            </a:r>
            <a:r>
              <a:rPr lang="en-GB" dirty="0" err="1"/>
              <a:t>dekartiškojo</a:t>
            </a:r>
            <a:r>
              <a:rPr lang="en-GB" dirty="0"/>
              <a:t> </a:t>
            </a:r>
            <a:r>
              <a:rPr lang="en-GB" dirty="0" err="1"/>
              <a:t>dualizmo</a:t>
            </a:r>
            <a:r>
              <a:rPr lang="en-GB" dirty="0"/>
              <a:t> </a:t>
            </a:r>
            <a:r>
              <a:rPr lang="en-GB" dirty="0" err="1"/>
              <a:t>kritika</a:t>
            </a:r>
            <a:r>
              <a:rPr lang="en-GB" dirty="0"/>
              <a:t>; “intelligently to do something is not to do two things, one “in our heads” and the other in the outside world, but it is to one thing in a certain manner.”</a:t>
            </a:r>
          </a:p>
          <a:p>
            <a:r>
              <a:rPr lang="en-GB" b="1" dirty="0"/>
              <a:t>Maurice Merleau-Ponty “Phenomenology of Perception” (1945):  </a:t>
            </a:r>
            <a:r>
              <a:rPr lang="en-GB" dirty="0" err="1"/>
              <a:t>pasaulis</a:t>
            </a:r>
            <a:r>
              <a:rPr lang="en-GB" dirty="0"/>
              <a:t> </a:t>
            </a:r>
            <a:r>
              <a:rPr lang="en-GB" dirty="0" err="1"/>
              <a:t>tampa</a:t>
            </a:r>
            <a:r>
              <a:rPr lang="en-GB" dirty="0"/>
              <a:t> (comes into being) </a:t>
            </a:r>
            <a:r>
              <a:rPr lang="en-GB" dirty="0" err="1"/>
              <a:t>ir</a:t>
            </a:r>
            <a:r>
              <a:rPr lang="en-GB" dirty="0"/>
              <a:t> </a:t>
            </a:r>
            <a:r>
              <a:rPr lang="en-GB" dirty="0" err="1"/>
              <a:t>yra</a:t>
            </a:r>
            <a:r>
              <a:rPr lang="en-GB" dirty="0"/>
              <a:t> </a:t>
            </a:r>
            <a:r>
              <a:rPr lang="en-GB" dirty="0" err="1"/>
              <a:t>patiriamas</a:t>
            </a:r>
            <a:r>
              <a:rPr lang="en-GB" dirty="0"/>
              <a:t> per </a:t>
            </a:r>
            <a:r>
              <a:rPr lang="en-GB" dirty="0" err="1"/>
              <a:t>kūną</a:t>
            </a:r>
            <a:r>
              <a:rPr lang="en-GB" dirty="0"/>
              <a:t>.</a:t>
            </a:r>
          </a:p>
          <a:p>
            <a:r>
              <a:rPr lang="en-GB" b="1" dirty="0"/>
              <a:t>Alva </a:t>
            </a:r>
            <a:r>
              <a:rPr lang="en-GB" b="1" dirty="0" err="1"/>
              <a:t>Noë</a:t>
            </a:r>
            <a:r>
              <a:rPr lang="en-GB" b="1"/>
              <a:t> “Action in Perception” </a:t>
            </a:r>
            <a:r>
              <a:rPr lang="en-GB" b="1" dirty="0"/>
              <a:t>(2004):  </a:t>
            </a:r>
            <a:r>
              <a:rPr lang="en-GB" dirty="0"/>
              <a:t>“Perception is not something that happens to us, or in us. It is something we do. … The world makes itself available to the perceiver through physical movement and interaction. … We enact our perceptual experience; we act it out.”</a:t>
            </a:r>
          </a:p>
        </p:txBody>
      </p:sp>
    </p:spTree>
    <p:extLst>
      <p:ext uri="{BB962C8B-B14F-4D97-AF65-F5344CB8AC3E}">
        <p14:creationId xmlns:p14="http://schemas.microsoft.com/office/powerpoint/2010/main" val="2268799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ECD32CF-4A8B-4304-B252-B8A113F80E7B}"/>
              </a:ext>
            </a:extLst>
          </p:cNvPr>
          <p:cNvSpPr>
            <a:spLocks noGrp="1"/>
          </p:cNvSpPr>
          <p:nvPr>
            <p:ph type="title"/>
          </p:nvPr>
        </p:nvSpPr>
        <p:spPr/>
        <p:txBody>
          <a:bodyPr/>
          <a:lstStyle/>
          <a:p>
            <a:r>
              <a:rPr lang="en-GB" dirty="0" err="1"/>
              <a:t>Kognityvinis</a:t>
            </a:r>
            <a:r>
              <a:rPr lang="en-GB" dirty="0"/>
              <a:t> </a:t>
            </a:r>
            <a:r>
              <a:rPr lang="en-GB" dirty="0" err="1"/>
              <a:t>posūkis</a:t>
            </a:r>
            <a:endParaRPr lang="en-GB" dirty="0"/>
          </a:p>
        </p:txBody>
      </p:sp>
      <p:sp>
        <p:nvSpPr>
          <p:cNvPr id="3" name="Turinio vietos rezervavimo ženklas 2">
            <a:extLst>
              <a:ext uri="{FF2B5EF4-FFF2-40B4-BE49-F238E27FC236}">
                <a16:creationId xmlns:a16="http://schemas.microsoft.com/office/drawing/2014/main" id="{FAC363A2-602B-41CF-BC83-08D754D1925D}"/>
              </a:ext>
            </a:extLst>
          </p:cNvPr>
          <p:cNvSpPr>
            <a:spLocks noGrp="1"/>
          </p:cNvSpPr>
          <p:nvPr>
            <p:ph idx="1"/>
          </p:nvPr>
        </p:nvSpPr>
        <p:spPr/>
        <p:txBody>
          <a:bodyPr>
            <a:normAutofit/>
          </a:bodyPr>
          <a:lstStyle/>
          <a:p>
            <a:r>
              <a:rPr lang="en-GB" sz="2400" dirty="0" err="1"/>
              <a:t>Kognityvinių</a:t>
            </a:r>
            <a:r>
              <a:rPr lang="en-GB" sz="2400" dirty="0"/>
              <a:t> </a:t>
            </a:r>
            <a:r>
              <a:rPr lang="en-GB" sz="2400" dirty="0" err="1"/>
              <a:t>mokslų</a:t>
            </a:r>
            <a:r>
              <a:rPr lang="en-GB" sz="2400" dirty="0"/>
              <a:t> </a:t>
            </a:r>
            <a:r>
              <a:rPr lang="en-GB" sz="2400" dirty="0" err="1"/>
              <a:t>tyrimai</a:t>
            </a:r>
            <a:r>
              <a:rPr lang="en-GB" sz="2400" dirty="0"/>
              <a:t> </a:t>
            </a:r>
            <a:r>
              <a:rPr lang="en-GB" sz="2400" dirty="0" err="1"/>
              <a:t>atskleidė</a:t>
            </a:r>
            <a:r>
              <a:rPr lang="en-GB" sz="2400" dirty="0"/>
              <a:t>, </a:t>
            </a:r>
            <a:r>
              <a:rPr lang="en-GB" sz="2400" dirty="0" err="1"/>
              <a:t>kad</a:t>
            </a:r>
            <a:r>
              <a:rPr lang="en-GB" sz="2400" dirty="0"/>
              <a:t> </a:t>
            </a:r>
            <a:r>
              <a:rPr lang="en-GB" sz="2400" dirty="0" err="1"/>
              <a:t>protas</a:t>
            </a:r>
            <a:r>
              <a:rPr lang="en-GB" sz="2400" dirty="0"/>
              <a:t> ne </a:t>
            </a:r>
            <a:r>
              <a:rPr lang="en-GB" sz="2400" dirty="0" err="1"/>
              <a:t>pasyviai</a:t>
            </a:r>
            <a:r>
              <a:rPr lang="en-GB" sz="2400" dirty="0"/>
              <a:t> </a:t>
            </a:r>
            <a:r>
              <a:rPr lang="en-GB" sz="2400" dirty="0" err="1"/>
              <a:t>priima</a:t>
            </a:r>
            <a:r>
              <a:rPr lang="en-GB" sz="2400" dirty="0"/>
              <a:t> </a:t>
            </a:r>
            <a:r>
              <a:rPr lang="en-GB" sz="2400" dirty="0" err="1"/>
              <a:t>pojūčių</a:t>
            </a:r>
            <a:r>
              <a:rPr lang="en-GB" sz="2400" dirty="0"/>
              <a:t> </a:t>
            </a:r>
            <a:r>
              <a:rPr lang="en-GB" sz="2400" dirty="0" err="1"/>
              <a:t>informaciją</a:t>
            </a:r>
            <a:r>
              <a:rPr lang="en-GB" sz="2400" dirty="0"/>
              <a:t>, bet </a:t>
            </a:r>
            <a:r>
              <a:rPr lang="en-GB" sz="2400" dirty="0" err="1"/>
              <a:t>suteikia</a:t>
            </a:r>
            <a:r>
              <a:rPr lang="en-GB" sz="2400" dirty="0"/>
              <a:t> </a:t>
            </a:r>
            <a:r>
              <a:rPr lang="en-GB" sz="2400" dirty="0" err="1"/>
              <a:t>kinestetinį</a:t>
            </a:r>
            <a:r>
              <a:rPr lang="en-GB" sz="2400" dirty="0"/>
              <a:t> </a:t>
            </a:r>
            <a:r>
              <a:rPr lang="en-GB" sz="2400" dirty="0" err="1"/>
              <a:t>vietos</a:t>
            </a:r>
            <a:r>
              <a:rPr lang="en-GB" sz="2400" dirty="0"/>
              <a:t> </a:t>
            </a:r>
            <a:r>
              <a:rPr lang="en-GB" sz="2400" dirty="0" err="1"/>
              <a:t>suvokimą</a:t>
            </a:r>
            <a:r>
              <a:rPr lang="en-GB" sz="2400" dirty="0"/>
              <a:t> </a:t>
            </a:r>
            <a:r>
              <a:rPr lang="en-GB" sz="2400" dirty="0" err="1"/>
              <a:t>ir</a:t>
            </a:r>
            <a:r>
              <a:rPr lang="en-GB" sz="2400" dirty="0"/>
              <a:t> </a:t>
            </a:r>
            <a:r>
              <a:rPr lang="en-GB" sz="2400" dirty="0" err="1"/>
              <a:t>sukuria</a:t>
            </a:r>
            <a:r>
              <a:rPr lang="en-GB" sz="2400" dirty="0"/>
              <a:t> </a:t>
            </a:r>
            <a:r>
              <a:rPr lang="en-GB" sz="2400" dirty="0" err="1"/>
              <a:t>veiksmų</a:t>
            </a:r>
            <a:r>
              <a:rPr lang="en-GB" sz="2400" dirty="0"/>
              <a:t> planus, </a:t>
            </a:r>
            <a:r>
              <a:rPr lang="en-GB" sz="2400" dirty="0" err="1"/>
              <a:t>kaip</a:t>
            </a:r>
            <a:r>
              <a:rPr lang="en-GB" sz="2400" dirty="0"/>
              <a:t> </a:t>
            </a:r>
            <a:r>
              <a:rPr lang="en-GB" sz="2400" dirty="0" err="1"/>
              <a:t>įsitraukti</a:t>
            </a:r>
            <a:r>
              <a:rPr lang="en-GB" sz="2400" dirty="0"/>
              <a:t> į </a:t>
            </a:r>
            <a:r>
              <a:rPr lang="en-GB" sz="2400" dirty="0" err="1"/>
              <a:t>aplinką</a:t>
            </a:r>
            <a:r>
              <a:rPr lang="en-GB" sz="2400" dirty="0"/>
              <a:t> (“provides with a </a:t>
            </a:r>
            <a:r>
              <a:rPr lang="en-GB" sz="2400" dirty="0" err="1"/>
              <a:t>kinesthetic</a:t>
            </a:r>
            <a:r>
              <a:rPr lang="en-GB" sz="2400" dirty="0"/>
              <a:t> awareness of the place and space and devises some action plans to engage with the environment”). </a:t>
            </a:r>
          </a:p>
          <a:p>
            <a:r>
              <a:rPr lang="en-GB" sz="2400" dirty="0" err="1"/>
              <a:t>Suvokimas</a:t>
            </a:r>
            <a:r>
              <a:rPr lang="en-GB" sz="2400" dirty="0"/>
              <a:t> </a:t>
            </a:r>
            <a:r>
              <a:rPr lang="en-GB" sz="2400" dirty="0" err="1"/>
              <a:t>yra</a:t>
            </a:r>
            <a:r>
              <a:rPr lang="en-GB" sz="2400" dirty="0"/>
              <a:t> </a:t>
            </a:r>
            <a:r>
              <a:rPr lang="en-GB" sz="2400" dirty="0" err="1"/>
              <a:t>veiksmas</a:t>
            </a:r>
            <a:r>
              <a:rPr lang="en-GB" sz="2400" dirty="0"/>
              <a:t>. </a:t>
            </a:r>
          </a:p>
        </p:txBody>
      </p:sp>
    </p:spTree>
    <p:extLst>
      <p:ext uri="{BB962C8B-B14F-4D97-AF65-F5344CB8AC3E}">
        <p14:creationId xmlns:p14="http://schemas.microsoft.com/office/powerpoint/2010/main" val="1670353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99427F3-FDBC-4794-BF91-6397E091017A}"/>
              </a:ext>
            </a:extLst>
          </p:cNvPr>
          <p:cNvSpPr>
            <a:spLocks noGrp="1"/>
          </p:cNvSpPr>
          <p:nvPr>
            <p:ph type="title"/>
          </p:nvPr>
        </p:nvSpPr>
        <p:spPr/>
        <p:txBody>
          <a:bodyPr/>
          <a:lstStyle/>
          <a:p>
            <a:r>
              <a:rPr lang="en-GB" dirty="0" err="1"/>
              <a:t>Praktinių</a:t>
            </a:r>
            <a:r>
              <a:rPr lang="en-GB" dirty="0"/>
              <a:t> </a:t>
            </a:r>
            <a:r>
              <a:rPr lang="en-GB" dirty="0" err="1"/>
              <a:t>žinių</a:t>
            </a:r>
            <a:r>
              <a:rPr lang="en-GB" dirty="0"/>
              <a:t> </a:t>
            </a:r>
            <a:r>
              <a:rPr lang="en-GB" dirty="0" err="1"/>
              <a:t>reabilitacija</a:t>
            </a:r>
            <a:r>
              <a:rPr lang="en-GB" dirty="0"/>
              <a:t> </a:t>
            </a:r>
          </a:p>
        </p:txBody>
      </p:sp>
      <p:sp>
        <p:nvSpPr>
          <p:cNvPr id="3" name="Turinio vietos rezervavimo ženklas 2">
            <a:extLst>
              <a:ext uri="{FF2B5EF4-FFF2-40B4-BE49-F238E27FC236}">
                <a16:creationId xmlns:a16="http://schemas.microsoft.com/office/drawing/2014/main" id="{40911800-D767-4D80-AAF5-90A7335ADA9B}"/>
              </a:ext>
            </a:extLst>
          </p:cNvPr>
          <p:cNvSpPr>
            <a:spLocks noGrp="1"/>
          </p:cNvSpPr>
          <p:nvPr>
            <p:ph idx="1"/>
          </p:nvPr>
        </p:nvSpPr>
        <p:spPr/>
        <p:txBody>
          <a:bodyPr>
            <a:normAutofit/>
          </a:bodyPr>
          <a:lstStyle/>
          <a:p>
            <a:pPr>
              <a:buFont typeface="Wingdings" panose="05000000000000000000" pitchFamily="2" charset="2"/>
              <a:buChar char="§"/>
            </a:pPr>
            <a:r>
              <a:rPr lang="en-GB" sz="2400" dirty="0" err="1"/>
              <a:t>Kuriant</a:t>
            </a:r>
            <a:r>
              <a:rPr lang="en-GB" sz="2400" dirty="0"/>
              <a:t> </a:t>
            </a:r>
            <a:r>
              <a:rPr lang="en-GB" sz="2400" dirty="0" err="1"/>
              <a:t>praktines</a:t>
            </a:r>
            <a:r>
              <a:rPr lang="en-GB" sz="2400" dirty="0"/>
              <a:t> </a:t>
            </a:r>
            <a:r>
              <a:rPr lang="en-GB" sz="2400" dirty="0" err="1"/>
              <a:t>žinias</a:t>
            </a:r>
            <a:r>
              <a:rPr lang="en-GB" sz="2400" dirty="0"/>
              <a:t>, </a:t>
            </a:r>
            <a:r>
              <a:rPr lang="en-GB" sz="2400" dirty="0" err="1"/>
              <a:t>dalyvauja</a:t>
            </a:r>
            <a:r>
              <a:rPr lang="en-GB" sz="2400" dirty="0"/>
              <a:t> </a:t>
            </a:r>
            <a:r>
              <a:rPr lang="en-GB" sz="2400" dirty="0" err="1"/>
              <a:t>mūsų</a:t>
            </a:r>
            <a:r>
              <a:rPr lang="en-GB" sz="2400" dirty="0"/>
              <a:t> </a:t>
            </a:r>
            <a:r>
              <a:rPr lang="en-GB" sz="2400" dirty="0" err="1"/>
              <a:t>praktiniai</a:t>
            </a:r>
            <a:r>
              <a:rPr lang="en-GB" sz="2400" dirty="0"/>
              <a:t> </a:t>
            </a:r>
            <a:r>
              <a:rPr lang="en-GB" sz="2400" dirty="0" err="1"/>
              <a:t>gebėjimai</a:t>
            </a:r>
            <a:r>
              <a:rPr lang="en-GB" sz="2400" dirty="0"/>
              <a:t>, </a:t>
            </a:r>
            <a:r>
              <a:rPr lang="en-GB" sz="2400" dirty="0" err="1"/>
              <a:t>kurie</a:t>
            </a:r>
            <a:r>
              <a:rPr lang="en-GB" sz="2400" dirty="0"/>
              <a:t> </a:t>
            </a:r>
            <a:r>
              <a:rPr lang="en-GB" sz="2400" dirty="0" err="1"/>
              <a:t>yra</a:t>
            </a:r>
            <a:r>
              <a:rPr lang="en-GB" sz="2400" dirty="0"/>
              <a:t> </a:t>
            </a:r>
            <a:r>
              <a:rPr lang="en-GB" sz="2400" dirty="0" err="1"/>
              <a:t>įkūnyti</a:t>
            </a:r>
            <a:r>
              <a:rPr lang="en-GB" sz="2400" dirty="0"/>
              <a:t> (</a:t>
            </a:r>
            <a:r>
              <a:rPr lang="en-GB" sz="2400" dirty="0" err="1"/>
              <a:t>jie</a:t>
            </a:r>
            <a:r>
              <a:rPr lang="en-GB" sz="2400" dirty="0"/>
              <a:t> </a:t>
            </a:r>
            <a:r>
              <a:rPr lang="en-GB" sz="2400" dirty="0" err="1"/>
              <a:t>priklauso</a:t>
            </a:r>
            <a:r>
              <a:rPr lang="en-GB" sz="2400" dirty="0"/>
              <a:t> </a:t>
            </a:r>
            <a:r>
              <a:rPr lang="en-GB" sz="2400" dirty="0" err="1"/>
              <a:t>nuo</a:t>
            </a:r>
            <a:r>
              <a:rPr lang="en-GB" sz="2400" dirty="0"/>
              <a:t> </a:t>
            </a:r>
            <a:r>
              <a:rPr lang="en-GB" sz="2400" dirty="0" err="1"/>
              <a:t>mūsų</a:t>
            </a:r>
            <a:r>
              <a:rPr lang="en-GB" sz="2400" dirty="0"/>
              <a:t> </a:t>
            </a:r>
            <a:r>
              <a:rPr lang="en-GB" sz="2400" dirty="0" err="1"/>
              <a:t>kūniškos</a:t>
            </a:r>
            <a:r>
              <a:rPr lang="en-GB" sz="2400" dirty="0"/>
              <a:t> </a:t>
            </a:r>
            <a:r>
              <a:rPr lang="en-GB" sz="2400" dirty="0" err="1"/>
              <a:t>prigimties</a:t>
            </a:r>
            <a:r>
              <a:rPr lang="en-GB" sz="2400" dirty="0"/>
              <a:t>, be to, </a:t>
            </a:r>
            <a:r>
              <a:rPr lang="en-GB" sz="2400" dirty="0" err="1"/>
              <a:t>naujų</a:t>
            </a:r>
            <a:r>
              <a:rPr lang="en-GB" sz="2400" dirty="0"/>
              <a:t> </a:t>
            </a:r>
            <a:r>
              <a:rPr lang="en-GB" sz="2400" dirty="0" err="1"/>
              <a:t>užduočių</a:t>
            </a:r>
            <a:r>
              <a:rPr lang="en-GB" sz="2400" dirty="0"/>
              <a:t> </a:t>
            </a:r>
            <a:r>
              <a:rPr lang="en-GB" sz="2400" dirty="0" err="1"/>
              <a:t>atlikimas</a:t>
            </a:r>
            <a:r>
              <a:rPr lang="en-GB" sz="2400" dirty="0"/>
              <a:t> </a:t>
            </a:r>
            <a:r>
              <a:rPr lang="en-GB" sz="2400" dirty="0" err="1"/>
              <a:t>keičia</a:t>
            </a:r>
            <a:r>
              <a:rPr lang="en-GB" sz="2400" dirty="0"/>
              <a:t> </a:t>
            </a:r>
            <a:r>
              <a:rPr lang="en-GB" sz="2400" dirty="0" err="1"/>
              <a:t>mūsų</a:t>
            </a:r>
            <a:r>
              <a:rPr lang="en-GB" sz="2400" dirty="0"/>
              <a:t> </a:t>
            </a:r>
            <a:r>
              <a:rPr lang="en-GB" sz="2400" dirty="0" err="1"/>
              <a:t>kūnus</a:t>
            </a:r>
            <a:r>
              <a:rPr lang="en-GB" sz="2400" dirty="0"/>
              <a:t>) </a:t>
            </a:r>
            <a:r>
              <a:rPr lang="en-GB" sz="2400" dirty="0" err="1"/>
              <a:t>ir</a:t>
            </a:r>
            <a:r>
              <a:rPr lang="en-GB" sz="2400" dirty="0"/>
              <a:t> </a:t>
            </a:r>
            <a:r>
              <a:rPr lang="en-GB" sz="2400" dirty="0" err="1"/>
              <a:t>priklauso</a:t>
            </a:r>
            <a:r>
              <a:rPr lang="en-GB" sz="2400" dirty="0"/>
              <a:t> </a:t>
            </a:r>
            <a:r>
              <a:rPr lang="en-GB" sz="2400" dirty="0" err="1"/>
              <a:t>nuo</a:t>
            </a:r>
            <a:r>
              <a:rPr lang="en-GB" sz="2400" dirty="0"/>
              <a:t> </a:t>
            </a:r>
            <a:r>
              <a:rPr lang="en-GB" sz="2400" dirty="0" err="1"/>
              <a:t>konkrečios</a:t>
            </a:r>
            <a:r>
              <a:rPr lang="en-GB" sz="2400" dirty="0"/>
              <a:t> </a:t>
            </a:r>
            <a:r>
              <a:rPr lang="en-GB" sz="2400" dirty="0" err="1"/>
              <a:t>situacijos</a:t>
            </a:r>
            <a:r>
              <a:rPr lang="en-GB" sz="2400" dirty="0"/>
              <a:t> </a:t>
            </a:r>
            <a:r>
              <a:rPr lang="en-GB" sz="2400" dirty="0" err="1"/>
              <a:t>ir</a:t>
            </a:r>
            <a:r>
              <a:rPr lang="en-GB" sz="2400" dirty="0"/>
              <a:t> </a:t>
            </a:r>
            <a:r>
              <a:rPr lang="en-GB" sz="2400" dirty="0" err="1"/>
              <a:t>sąlygų</a:t>
            </a:r>
            <a:r>
              <a:rPr lang="en-GB" sz="2400" dirty="0"/>
              <a:t>. Be to, </a:t>
            </a:r>
            <a:r>
              <a:rPr lang="en-GB" sz="2400" dirty="0" err="1"/>
              <a:t>įgydami</a:t>
            </a:r>
            <a:r>
              <a:rPr lang="en-GB" sz="2400" dirty="0"/>
              <a:t> tam </a:t>
            </a:r>
            <a:r>
              <a:rPr lang="en-GB" sz="2400" dirty="0" err="1"/>
              <a:t>tikrų</a:t>
            </a:r>
            <a:r>
              <a:rPr lang="en-GB" sz="2400" dirty="0"/>
              <a:t> </a:t>
            </a:r>
            <a:r>
              <a:rPr lang="en-GB" sz="2400" dirty="0" err="1"/>
              <a:t>gebėjimų</a:t>
            </a:r>
            <a:r>
              <a:rPr lang="en-GB" sz="2400" dirty="0"/>
              <a:t>, </a:t>
            </a:r>
            <a:r>
              <a:rPr lang="en-GB" sz="2400" dirty="0" err="1"/>
              <a:t>mes</a:t>
            </a:r>
            <a:r>
              <a:rPr lang="en-GB" sz="2400" dirty="0"/>
              <a:t> </a:t>
            </a:r>
            <a:r>
              <a:rPr lang="en-GB" sz="2400" dirty="0" err="1"/>
              <a:t>pakeičiame</a:t>
            </a:r>
            <a:r>
              <a:rPr lang="en-GB" sz="2400" dirty="0"/>
              <a:t> </a:t>
            </a:r>
            <a:r>
              <a:rPr lang="en-GB" sz="2400" dirty="0" err="1"/>
              <a:t>savo</a:t>
            </a:r>
            <a:r>
              <a:rPr lang="en-GB" sz="2400" dirty="0"/>
              <a:t> </a:t>
            </a:r>
            <a:r>
              <a:rPr lang="en-GB" sz="2400" dirty="0" err="1"/>
              <a:t>požiūrį</a:t>
            </a:r>
            <a:r>
              <a:rPr lang="en-GB" sz="2400" dirty="0"/>
              <a:t>, o tai mums </a:t>
            </a:r>
            <a:r>
              <a:rPr lang="en-GB" sz="2400" dirty="0" err="1"/>
              <a:t>leidžia</a:t>
            </a:r>
            <a:r>
              <a:rPr lang="en-GB" sz="2400" dirty="0"/>
              <a:t> </a:t>
            </a:r>
            <a:r>
              <a:rPr lang="en-GB" sz="2400" dirty="0" err="1"/>
              <a:t>patirti</a:t>
            </a:r>
            <a:r>
              <a:rPr lang="en-GB" sz="2400" dirty="0"/>
              <a:t> </a:t>
            </a:r>
            <a:r>
              <a:rPr lang="en-GB" sz="2400" dirty="0" err="1"/>
              <a:t>dalykus</a:t>
            </a:r>
            <a:r>
              <a:rPr lang="en-GB" sz="2400" dirty="0"/>
              <a:t>, </a:t>
            </a:r>
            <a:r>
              <a:rPr lang="en-GB" sz="2400" dirty="0" err="1"/>
              <a:t>kurių</a:t>
            </a:r>
            <a:r>
              <a:rPr lang="en-GB" sz="2400" dirty="0"/>
              <a:t> </a:t>
            </a:r>
            <a:r>
              <a:rPr lang="en-GB" sz="2400" dirty="0" err="1"/>
              <a:t>priešingu</a:t>
            </a:r>
            <a:r>
              <a:rPr lang="en-GB" sz="2400" dirty="0"/>
              <a:t> </a:t>
            </a:r>
            <a:r>
              <a:rPr lang="en-GB" sz="2400" dirty="0" err="1"/>
              <a:t>atveju</a:t>
            </a:r>
            <a:r>
              <a:rPr lang="en-GB" sz="2400" dirty="0"/>
              <a:t> </a:t>
            </a:r>
            <a:r>
              <a:rPr lang="en-GB" sz="2400" dirty="0" err="1"/>
              <a:t>negalėtume</a:t>
            </a:r>
            <a:r>
              <a:rPr lang="en-GB" sz="2400" dirty="0"/>
              <a:t> </a:t>
            </a:r>
            <a:r>
              <a:rPr lang="en-GB" sz="2400" dirty="0" err="1"/>
              <a:t>patirti</a:t>
            </a:r>
            <a:r>
              <a:rPr lang="en-GB" sz="2400" dirty="0"/>
              <a:t>. </a:t>
            </a:r>
          </a:p>
          <a:p>
            <a:pPr>
              <a:buFont typeface="Wingdings" panose="05000000000000000000" pitchFamily="2" charset="2"/>
              <a:buChar char="§"/>
            </a:pPr>
            <a:r>
              <a:rPr lang="en-GB" sz="2400" dirty="0"/>
              <a:t>“</a:t>
            </a:r>
            <a:r>
              <a:rPr lang="en-GB" sz="2400" dirty="0" err="1"/>
              <a:t>Nebyliosios</a:t>
            </a:r>
            <a:r>
              <a:rPr lang="en-GB" sz="2400" dirty="0"/>
              <a:t> </a:t>
            </a:r>
            <a:r>
              <a:rPr lang="en-GB" sz="2400" dirty="0" err="1"/>
              <a:t>žinios</a:t>
            </a:r>
            <a:r>
              <a:rPr lang="en-GB" sz="2400" dirty="0"/>
              <a:t>. “</a:t>
            </a:r>
          </a:p>
        </p:txBody>
      </p:sp>
    </p:spTree>
    <p:extLst>
      <p:ext uri="{BB962C8B-B14F-4D97-AF65-F5344CB8AC3E}">
        <p14:creationId xmlns:p14="http://schemas.microsoft.com/office/powerpoint/2010/main" val="1770187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E82244B-9A47-4D11-A011-718A41A69E75}"/>
              </a:ext>
            </a:extLst>
          </p:cNvPr>
          <p:cNvSpPr>
            <a:spLocks noGrp="1"/>
          </p:cNvSpPr>
          <p:nvPr>
            <p:ph type="title"/>
          </p:nvPr>
        </p:nvSpPr>
        <p:spPr/>
        <p:txBody>
          <a:bodyPr/>
          <a:lstStyle/>
          <a:p>
            <a:r>
              <a:rPr lang="en-GB" dirty="0"/>
              <a:t>MENINIO TYRIMO FORMULĖ </a:t>
            </a:r>
          </a:p>
        </p:txBody>
      </p:sp>
      <p:sp>
        <p:nvSpPr>
          <p:cNvPr id="3" name="Turinio vietos rezervavimo ženklas 2">
            <a:extLst>
              <a:ext uri="{FF2B5EF4-FFF2-40B4-BE49-F238E27FC236}">
                <a16:creationId xmlns:a16="http://schemas.microsoft.com/office/drawing/2014/main" id="{A1067157-B37A-4CAD-8340-2A2F2595F28F}"/>
              </a:ext>
            </a:extLst>
          </p:cNvPr>
          <p:cNvSpPr>
            <a:spLocks noGrp="1"/>
          </p:cNvSpPr>
          <p:nvPr>
            <p:ph idx="1"/>
          </p:nvPr>
        </p:nvSpPr>
        <p:spPr/>
        <p:txBody>
          <a:bodyPr>
            <a:normAutofit/>
          </a:bodyPr>
          <a:lstStyle/>
          <a:p>
            <a:pPr marL="0" indent="0">
              <a:buNone/>
            </a:pPr>
            <a:r>
              <a:rPr lang="en-GB" sz="3200" dirty="0" err="1"/>
              <a:t>Meninis</a:t>
            </a:r>
            <a:r>
              <a:rPr lang="en-GB" sz="3200" dirty="0"/>
              <a:t> </a:t>
            </a:r>
            <a:r>
              <a:rPr lang="en-GB" sz="3200" dirty="0" err="1"/>
              <a:t>tyrimas</a:t>
            </a:r>
            <a:r>
              <a:rPr lang="en-GB" sz="3200" dirty="0"/>
              <a:t> = </a:t>
            </a:r>
            <a:r>
              <a:rPr lang="en-GB" sz="3200" dirty="0" err="1"/>
              <a:t>meninis</a:t>
            </a:r>
            <a:r>
              <a:rPr lang="en-GB" sz="3200" dirty="0"/>
              <a:t> </a:t>
            </a:r>
            <a:r>
              <a:rPr lang="en-GB" sz="3200" dirty="0" err="1"/>
              <a:t>procesas</a:t>
            </a:r>
            <a:r>
              <a:rPr lang="en-GB" sz="3200" dirty="0"/>
              <a:t> (</a:t>
            </a:r>
            <a:r>
              <a:rPr lang="en-GB" sz="3200" dirty="0" err="1"/>
              <a:t>veiksmai</a:t>
            </a:r>
            <a:r>
              <a:rPr lang="en-GB" sz="3200" dirty="0"/>
              <a:t> </a:t>
            </a:r>
            <a:r>
              <a:rPr lang="en-GB" sz="3200" dirty="0" err="1"/>
              <a:t>praktikos</a:t>
            </a:r>
            <a:r>
              <a:rPr lang="en-GB" sz="3200" dirty="0"/>
              <a:t> </a:t>
            </a:r>
            <a:r>
              <a:rPr lang="en-GB" sz="3200" dirty="0" err="1"/>
              <a:t>viduje</a:t>
            </a:r>
            <a:r>
              <a:rPr lang="en-GB" sz="3200" dirty="0"/>
              <a:t>) + </a:t>
            </a:r>
            <a:r>
              <a:rPr lang="en-GB" sz="3200" dirty="0" err="1"/>
              <a:t>požiūrio</a:t>
            </a:r>
            <a:r>
              <a:rPr lang="en-GB" sz="3200" dirty="0"/>
              <a:t> </a:t>
            </a:r>
            <a:r>
              <a:rPr lang="en-GB" sz="3200" dirty="0" err="1"/>
              <a:t>taško</a:t>
            </a:r>
            <a:r>
              <a:rPr lang="en-GB" sz="3200" dirty="0"/>
              <a:t> </a:t>
            </a:r>
            <a:r>
              <a:rPr lang="en-GB" sz="3200" dirty="0" err="1"/>
              <a:t>pagrindimas</a:t>
            </a:r>
            <a:r>
              <a:rPr lang="en-GB" sz="3200" dirty="0"/>
              <a:t> (</a:t>
            </a:r>
            <a:r>
              <a:rPr lang="en-GB" sz="3200" dirty="0" err="1"/>
              <a:t>įkontekstinimas</a:t>
            </a:r>
            <a:r>
              <a:rPr lang="en-GB" sz="3200" dirty="0"/>
              <a:t>, </a:t>
            </a:r>
            <a:r>
              <a:rPr lang="en-GB" sz="3200" dirty="0" err="1"/>
              <a:t>interpretavimas</a:t>
            </a:r>
            <a:r>
              <a:rPr lang="en-GB" sz="3200" dirty="0"/>
              <a:t>, </a:t>
            </a:r>
            <a:r>
              <a:rPr lang="en-GB" sz="3200" dirty="0" err="1"/>
              <a:t>konceptualizavimas</a:t>
            </a:r>
            <a:r>
              <a:rPr lang="en-GB" sz="3200" dirty="0"/>
              <a:t>, </a:t>
            </a:r>
            <a:r>
              <a:rPr lang="en-GB" sz="3200" dirty="0" err="1"/>
              <a:t>pasakojimas</a:t>
            </a:r>
            <a:r>
              <a:rPr lang="en-GB" sz="3200" dirty="0"/>
              <a:t>)</a:t>
            </a:r>
          </a:p>
        </p:txBody>
      </p:sp>
    </p:spTree>
    <p:extLst>
      <p:ext uri="{BB962C8B-B14F-4D97-AF65-F5344CB8AC3E}">
        <p14:creationId xmlns:p14="http://schemas.microsoft.com/office/powerpoint/2010/main" val="2340384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AB1CA2B-79F3-4B60-829B-43B37EEF5C46}"/>
              </a:ext>
            </a:extLst>
          </p:cNvPr>
          <p:cNvSpPr>
            <a:spLocks noGrp="1"/>
          </p:cNvSpPr>
          <p:nvPr>
            <p:ph type="title"/>
          </p:nvPr>
        </p:nvSpPr>
        <p:spPr/>
        <p:txBody>
          <a:bodyPr/>
          <a:lstStyle/>
          <a:p>
            <a:r>
              <a:rPr lang="en-GB" dirty="0" err="1"/>
              <a:t>Menininko-Tyrėjo</a:t>
            </a:r>
            <a:r>
              <a:rPr lang="en-GB" dirty="0"/>
              <a:t> </a:t>
            </a:r>
            <a:r>
              <a:rPr lang="en-GB" dirty="0" err="1"/>
              <a:t>malda-manifestas</a:t>
            </a:r>
            <a:r>
              <a:rPr lang="en-GB" dirty="0"/>
              <a:t> </a:t>
            </a:r>
          </a:p>
        </p:txBody>
      </p:sp>
      <p:sp>
        <p:nvSpPr>
          <p:cNvPr id="3" name="Turinio vietos rezervavimo ženklas 2">
            <a:extLst>
              <a:ext uri="{FF2B5EF4-FFF2-40B4-BE49-F238E27FC236}">
                <a16:creationId xmlns:a16="http://schemas.microsoft.com/office/drawing/2014/main" id="{A7CC2D99-EBAF-4635-A426-069306B2249B}"/>
              </a:ext>
            </a:extLst>
          </p:cNvPr>
          <p:cNvSpPr>
            <a:spLocks noGrp="1"/>
          </p:cNvSpPr>
          <p:nvPr>
            <p:ph idx="1"/>
          </p:nvPr>
        </p:nvSpPr>
        <p:spPr/>
        <p:txBody>
          <a:bodyPr>
            <a:normAutofit/>
          </a:bodyPr>
          <a:lstStyle/>
          <a:p>
            <a:pPr marL="0" indent="0">
              <a:buNone/>
            </a:pPr>
            <a:r>
              <a:rPr lang="en-GB" sz="2800" dirty="0"/>
              <a:t>Because I am an artist, and because I need to experiment, and because all materials and possibilities are accessible and open for me, I can do anything with everything and that anything I do, because I am an artist, is, in itself, interesting and significant.  Amen. </a:t>
            </a:r>
          </a:p>
        </p:txBody>
      </p:sp>
    </p:spTree>
    <p:extLst>
      <p:ext uri="{BB962C8B-B14F-4D97-AF65-F5344CB8AC3E}">
        <p14:creationId xmlns:p14="http://schemas.microsoft.com/office/powerpoint/2010/main" val="2786406137"/>
      </p:ext>
    </p:extLst>
  </p:cSld>
  <p:clrMapOvr>
    <a:masterClrMapping/>
  </p:clrMapOvr>
</p:sld>
</file>

<file path=ppt/theme/theme1.xml><?xml version="1.0" encoding="utf-8"?>
<a:theme xmlns:a="http://schemas.openxmlformats.org/drawingml/2006/main" name="Galerija">
  <a:themeElements>
    <a:clrScheme name="Galerija">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ja">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j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1291</TotalTime>
  <Words>1032</Words>
  <Application>Microsoft Office PowerPoint</Application>
  <PresentationFormat>Plačiaekranė</PresentationFormat>
  <Paragraphs>82</Paragraphs>
  <Slides>22</Slides>
  <Notes>0</Notes>
  <HiddenSlides>0</HiddenSlides>
  <MMClips>0</MMClips>
  <ScaleCrop>false</ScaleCrop>
  <HeadingPairs>
    <vt:vector size="6" baseType="variant">
      <vt:variant>
        <vt:lpstr>Naudojami šriftai</vt:lpstr>
      </vt:variant>
      <vt:variant>
        <vt:i4>3</vt:i4>
      </vt:variant>
      <vt:variant>
        <vt:lpstr>Tema</vt:lpstr>
      </vt:variant>
      <vt:variant>
        <vt:i4>1</vt:i4>
      </vt:variant>
      <vt:variant>
        <vt:lpstr>Skaidrių pavadinimai</vt:lpstr>
      </vt:variant>
      <vt:variant>
        <vt:i4>22</vt:i4>
      </vt:variant>
    </vt:vector>
  </HeadingPairs>
  <TitlesOfParts>
    <vt:vector size="26" baseType="lpstr">
      <vt:lpstr>Arial</vt:lpstr>
      <vt:lpstr>Gill Sans MT</vt:lpstr>
      <vt:lpstr>Wingdings</vt:lpstr>
      <vt:lpstr>Galerija</vt:lpstr>
      <vt:lpstr>Kaip meniniai tyrimai gali skatinti kūrybiškumą?</vt:lpstr>
      <vt:lpstr>PRIVILEGIJA? </vt:lpstr>
      <vt:lpstr>„PowerPoint“ pateiktis</vt:lpstr>
      <vt:lpstr>Praktikos triumfas</vt:lpstr>
      <vt:lpstr>Praktikos posūkis</vt:lpstr>
      <vt:lpstr>Kognityvinis posūkis</vt:lpstr>
      <vt:lpstr>Praktinių žinių reabilitacija </vt:lpstr>
      <vt:lpstr>MENINIO TYRIMO FORMULĖ </vt:lpstr>
      <vt:lpstr>Menininko-Tyrėjo malda-manifestas </vt:lpstr>
      <vt:lpstr>MENINIO TYRIMO FORMULĖ (M. HaNNula, j. suoranta, t. Vaden)</vt:lpstr>
      <vt:lpstr>Šių dviejų dalių atskyrimas nėra praktikos ir teorijos atskyrimas.</vt:lpstr>
      <vt:lpstr>„PowerPoint“ pateiktis</vt:lpstr>
      <vt:lpstr>Menininko-tyrėjo vaidmenys</vt:lpstr>
      <vt:lpstr>Meninio tyrimo struktūra (B.Kershaw) </vt:lpstr>
      <vt:lpstr>Dokumentacijos svarba </vt:lpstr>
      <vt:lpstr>Aipp – Peterio hultono dokumentacijos formulė</vt:lpstr>
      <vt:lpstr>Meniniai tyrimai ir kūrybiškumas: naujo tyrimo perspektyva </vt:lpstr>
      <vt:lpstr>Miestas kaip kūrybos vieta</vt:lpstr>
      <vt:lpstr>Tyrimo rezultatai </vt:lpstr>
      <vt:lpstr>Įžvalgos, kurias galima pritaikyti tyrinėjant meninio tyrimo mechanizmą</vt:lpstr>
      <vt:lpstr>LIFEHACK’as</vt:lpstr>
      <vt:lpstr>„PowerPoint“ pateiktis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Kaip meniniai tyrimai gali skatinti kūrybiškumą?</dc:title>
  <dc:creator>ramune baleviciute</dc:creator>
  <cp:lastModifiedBy>ramune baleviciute</cp:lastModifiedBy>
  <cp:revision>17</cp:revision>
  <dcterms:created xsi:type="dcterms:W3CDTF">2021-08-17T07:49:15Z</dcterms:created>
  <dcterms:modified xsi:type="dcterms:W3CDTF">2021-08-18T16:53:24Z</dcterms:modified>
</cp:coreProperties>
</file>