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1" r:id="rId2"/>
    <p:sldId id="280" r:id="rId3"/>
    <p:sldId id="258" r:id="rId4"/>
    <p:sldId id="279" r:id="rId5"/>
    <p:sldId id="262" r:id="rId6"/>
    <p:sldId id="282" r:id="rId7"/>
    <p:sldId id="285" r:id="rId8"/>
    <p:sldId id="287" r:id="rId9"/>
    <p:sldId id="286" r:id="rId10"/>
    <p:sldId id="27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920" autoAdjust="0"/>
    <p:restoredTop sz="94660"/>
  </p:normalViewPr>
  <p:slideViewPr>
    <p:cSldViewPr snapToGrid="0">
      <p:cViewPr varScale="1">
        <p:scale>
          <a:sx n="81" d="100"/>
          <a:sy n="81" d="100"/>
        </p:scale>
        <p:origin x="12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59E796A-A803-4EBE-B51D-782FBD944DE1}" type="doc">
      <dgm:prSet loTypeId="urn:microsoft.com/office/officeart/2005/8/layout/process5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CAB70282-0750-4918-A640-0A22172F1046}">
      <dgm:prSet/>
      <dgm:spPr/>
      <dgm:t>
        <a:bodyPr/>
        <a:lstStyle/>
        <a:p>
          <a:r>
            <a:rPr lang="en-US" dirty="0" err="1"/>
            <a:t>Garso</a:t>
          </a:r>
          <a:r>
            <a:rPr lang="en-US" dirty="0"/>
            <a:t> </a:t>
          </a:r>
          <a:r>
            <a:rPr lang="en-US" dirty="0" err="1"/>
            <a:t>formavimas</a:t>
          </a:r>
          <a:endParaRPr lang="en-US" dirty="0"/>
        </a:p>
      </dgm:t>
    </dgm:pt>
    <dgm:pt modelId="{E86BA244-43AD-48F7-8D28-6D5F6817D02C}" type="parTrans" cxnId="{612B23AF-EA09-4612-BC20-2922EFA4A094}">
      <dgm:prSet/>
      <dgm:spPr/>
      <dgm:t>
        <a:bodyPr/>
        <a:lstStyle/>
        <a:p>
          <a:endParaRPr lang="en-US"/>
        </a:p>
      </dgm:t>
    </dgm:pt>
    <dgm:pt modelId="{63740282-EB61-4E34-9B06-D0306B2DCA81}" type="sibTrans" cxnId="{612B23AF-EA09-4612-BC20-2922EFA4A094}">
      <dgm:prSet/>
      <dgm:spPr/>
      <dgm:t>
        <a:bodyPr/>
        <a:lstStyle/>
        <a:p>
          <a:endParaRPr lang="en-US"/>
        </a:p>
      </dgm:t>
    </dgm:pt>
    <dgm:pt modelId="{D3BDFBB2-CFB9-4354-87B5-3D97724A2990}">
      <dgm:prSet/>
      <dgm:spPr/>
      <dgm:t>
        <a:bodyPr/>
        <a:lstStyle/>
        <a:p>
          <a:r>
            <a:rPr lang="en-US"/>
            <a:t>Artikuliacija, dinamika</a:t>
          </a:r>
        </a:p>
      </dgm:t>
    </dgm:pt>
    <dgm:pt modelId="{6199379A-7F5F-4B90-A81B-56923AB20EF8}" type="parTrans" cxnId="{794FA087-1254-4D9D-BFA4-806816E00D03}">
      <dgm:prSet/>
      <dgm:spPr/>
      <dgm:t>
        <a:bodyPr/>
        <a:lstStyle/>
        <a:p>
          <a:endParaRPr lang="en-US"/>
        </a:p>
      </dgm:t>
    </dgm:pt>
    <dgm:pt modelId="{632AA090-990B-425B-921A-EF0CF0186E23}" type="sibTrans" cxnId="{794FA087-1254-4D9D-BFA4-806816E00D03}">
      <dgm:prSet/>
      <dgm:spPr/>
      <dgm:t>
        <a:bodyPr/>
        <a:lstStyle/>
        <a:p>
          <a:endParaRPr lang="en-US"/>
        </a:p>
      </dgm:t>
    </dgm:pt>
    <dgm:pt modelId="{205CD6A4-361F-4F63-B0FF-8B7A4D9E68F9}">
      <dgm:prSet/>
      <dgm:spPr/>
      <dgm:t>
        <a:bodyPr/>
        <a:lstStyle/>
        <a:p>
          <a:r>
            <a:rPr lang="en-US"/>
            <a:t>Išplėstinės technikos</a:t>
          </a:r>
        </a:p>
      </dgm:t>
    </dgm:pt>
    <dgm:pt modelId="{B008F88B-A9C1-4CCE-B4FE-4EF2AEABA8E1}" type="parTrans" cxnId="{442D9FD3-9001-4B23-85DC-7F1A967E7F62}">
      <dgm:prSet/>
      <dgm:spPr/>
      <dgm:t>
        <a:bodyPr/>
        <a:lstStyle/>
        <a:p>
          <a:endParaRPr lang="en-US"/>
        </a:p>
      </dgm:t>
    </dgm:pt>
    <dgm:pt modelId="{DADD3542-7C1F-489A-9C7C-A592B7771D94}" type="sibTrans" cxnId="{442D9FD3-9001-4B23-85DC-7F1A967E7F62}">
      <dgm:prSet/>
      <dgm:spPr/>
      <dgm:t>
        <a:bodyPr/>
        <a:lstStyle/>
        <a:p>
          <a:endParaRPr lang="en-US"/>
        </a:p>
      </dgm:t>
    </dgm:pt>
    <dgm:pt modelId="{475B770B-D1FA-4733-9034-985C8BABA621}">
      <dgm:prSet/>
      <dgm:spPr/>
      <dgm:t>
        <a:bodyPr/>
        <a:lstStyle/>
        <a:p>
          <a:r>
            <a:rPr lang="en-US" dirty="0" err="1"/>
            <a:t>Ekspresija</a:t>
          </a:r>
          <a:endParaRPr lang="en-US" dirty="0"/>
        </a:p>
      </dgm:t>
    </dgm:pt>
    <dgm:pt modelId="{337A1EE6-4861-47A3-8163-73273B71D98B}" type="parTrans" cxnId="{D8BD240F-7AA8-458D-91B5-026882C94CEA}">
      <dgm:prSet/>
      <dgm:spPr/>
      <dgm:t>
        <a:bodyPr/>
        <a:lstStyle/>
        <a:p>
          <a:endParaRPr lang="en-US"/>
        </a:p>
      </dgm:t>
    </dgm:pt>
    <dgm:pt modelId="{48C02C02-1F48-44C2-89FD-E1FDD3911BF0}" type="sibTrans" cxnId="{D8BD240F-7AA8-458D-91B5-026882C94CEA}">
      <dgm:prSet/>
      <dgm:spPr/>
      <dgm:t>
        <a:bodyPr/>
        <a:lstStyle/>
        <a:p>
          <a:endParaRPr lang="en-US"/>
        </a:p>
      </dgm:t>
    </dgm:pt>
    <dgm:pt modelId="{9EE71386-D7AE-4E13-9989-176E44B85BEF}">
      <dgm:prSet/>
      <dgm:spPr/>
      <dgm:t>
        <a:bodyPr/>
        <a:lstStyle/>
        <a:p>
          <a:r>
            <a:rPr lang="en-US" dirty="0" err="1"/>
            <a:t>Interpretacija</a:t>
          </a:r>
          <a:endParaRPr lang="en-US" dirty="0"/>
        </a:p>
      </dgm:t>
    </dgm:pt>
    <dgm:pt modelId="{5B534DF7-4957-47E9-8276-8B18D2FB1B61}" type="parTrans" cxnId="{83E080D0-0C44-4231-B508-37507F5E9BBE}">
      <dgm:prSet/>
      <dgm:spPr/>
    </dgm:pt>
    <dgm:pt modelId="{0CED58BB-1EE3-45EE-9390-9AB2E7BEEFB2}" type="sibTrans" cxnId="{83E080D0-0C44-4231-B508-37507F5E9BBE}">
      <dgm:prSet/>
      <dgm:spPr/>
    </dgm:pt>
    <dgm:pt modelId="{45E14365-4517-41F5-9C8E-E6A8409F6CF5}" type="pres">
      <dgm:prSet presAssocID="{759E796A-A803-4EBE-B51D-782FBD944DE1}" presName="diagram" presStyleCnt="0">
        <dgm:presLayoutVars>
          <dgm:dir/>
          <dgm:resizeHandles val="exact"/>
        </dgm:presLayoutVars>
      </dgm:prSet>
      <dgm:spPr/>
    </dgm:pt>
    <dgm:pt modelId="{6A97DDBA-87B8-4403-BDC3-5FADCFC29751}" type="pres">
      <dgm:prSet presAssocID="{CAB70282-0750-4918-A640-0A22172F1046}" presName="node" presStyleLbl="node1" presStyleIdx="0" presStyleCnt="5">
        <dgm:presLayoutVars>
          <dgm:bulletEnabled val="1"/>
        </dgm:presLayoutVars>
      </dgm:prSet>
      <dgm:spPr/>
    </dgm:pt>
    <dgm:pt modelId="{B385152E-2B7A-4E8C-940D-3681C3D1DCB1}" type="pres">
      <dgm:prSet presAssocID="{63740282-EB61-4E34-9B06-D0306B2DCA81}" presName="sibTrans" presStyleLbl="sibTrans2D1" presStyleIdx="0" presStyleCnt="4"/>
      <dgm:spPr/>
    </dgm:pt>
    <dgm:pt modelId="{0FCD5E9F-7E10-4CD2-912D-4F7F996B5868}" type="pres">
      <dgm:prSet presAssocID="{63740282-EB61-4E34-9B06-D0306B2DCA81}" presName="connectorText" presStyleLbl="sibTrans2D1" presStyleIdx="0" presStyleCnt="4"/>
      <dgm:spPr/>
    </dgm:pt>
    <dgm:pt modelId="{E80B197E-7EC0-4C68-B41A-C1CC02F4D68F}" type="pres">
      <dgm:prSet presAssocID="{D3BDFBB2-CFB9-4354-87B5-3D97724A2990}" presName="node" presStyleLbl="node1" presStyleIdx="1" presStyleCnt="5">
        <dgm:presLayoutVars>
          <dgm:bulletEnabled val="1"/>
        </dgm:presLayoutVars>
      </dgm:prSet>
      <dgm:spPr/>
    </dgm:pt>
    <dgm:pt modelId="{E9D6C338-BE6C-4FF3-8634-451960DB3843}" type="pres">
      <dgm:prSet presAssocID="{632AA090-990B-425B-921A-EF0CF0186E23}" presName="sibTrans" presStyleLbl="sibTrans2D1" presStyleIdx="1" presStyleCnt="4"/>
      <dgm:spPr/>
    </dgm:pt>
    <dgm:pt modelId="{FB21F7A5-761F-4FBF-81EF-E1AF245361BC}" type="pres">
      <dgm:prSet presAssocID="{632AA090-990B-425B-921A-EF0CF0186E23}" presName="connectorText" presStyleLbl="sibTrans2D1" presStyleIdx="1" presStyleCnt="4"/>
      <dgm:spPr/>
    </dgm:pt>
    <dgm:pt modelId="{A402A768-DE31-420D-AC1E-83B216509272}" type="pres">
      <dgm:prSet presAssocID="{205CD6A4-361F-4F63-B0FF-8B7A4D9E68F9}" presName="node" presStyleLbl="node1" presStyleIdx="2" presStyleCnt="5">
        <dgm:presLayoutVars>
          <dgm:bulletEnabled val="1"/>
        </dgm:presLayoutVars>
      </dgm:prSet>
      <dgm:spPr/>
    </dgm:pt>
    <dgm:pt modelId="{39C3FAFA-42D5-488A-AAF6-8E1081A85876}" type="pres">
      <dgm:prSet presAssocID="{DADD3542-7C1F-489A-9C7C-A592B7771D94}" presName="sibTrans" presStyleLbl="sibTrans2D1" presStyleIdx="2" presStyleCnt="4"/>
      <dgm:spPr/>
    </dgm:pt>
    <dgm:pt modelId="{2E873C4E-8E54-421D-8327-FDEE865B2CD1}" type="pres">
      <dgm:prSet presAssocID="{DADD3542-7C1F-489A-9C7C-A592B7771D94}" presName="connectorText" presStyleLbl="sibTrans2D1" presStyleIdx="2" presStyleCnt="4"/>
      <dgm:spPr/>
    </dgm:pt>
    <dgm:pt modelId="{E2302CE8-AC93-4447-9CE9-852F72C32A11}" type="pres">
      <dgm:prSet presAssocID="{475B770B-D1FA-4733-9034-985C8BABA621}" presName="node" presStyleLbl="node1" presStyleIdx="3" presStyleCnt="5">
        <dgm:presLayoutVars>
          <dgm:bulletEnabled val="1"/>
        </dgm:presLayoutVars>
      </dgm:prSet>
      <dgm:spPr/>
    </dgm:pt>
    <dgm:pt modelId="{F6B7D237-5388-4BDA-8ACA-74EAC559B39F}" type="pres">
      <dgm:prSet presAssocID="{48C02C02-1F48-44C2-89FD-E1FDD3911BF0}" presName="sibTrans" presStyleLbl="sibTrans2D1" presStyleIdx="3" presStyleCnt="4"/>
      <dgm:spPr/>
    </dgm:pt>
    <dgm:pt modelId="{D5128458-9E58-40A1-BDB2-FBE37A90163F}" type="pres">
      <dgm:prSet presAssocID="{48C02C02-1F48-44C2-89FD-E1FDD3911BF0}" presName="connectorText" presStyleLbl="sibTrans2D1" presStyleIdx="3" presStyleCnt="4"/>
      <dgm:spPr/>
    </dgm:pt>
    <dgm:pt modelId="{025F7462-FE12-45AE-8129-F7E811A087E7}" type="pres">
      <dgm:prSet presAssocID="{9EE71386-D7AE-4E13-9989-176E44B85BEF}" presName="node" presStyleLbl="node1" presStyleIdx="4" presStyleCnt="5">
        <dgm:presLayoutVars>
          <dgm:bulletEnabled val="1"/>
        </dgm:presLayoutVars>
      </dgm:prSet>
      <dgm:spPr/>
    </dgm:pt>
  </dgm:ptLst>
  <dgm:cxnLst>
    <dgm:cxn modelId="{86D16F01-EE93-4D7E-9928-A4BD847F11E1}" type="presOf" srcId="{DADD3542-7C1F-489A-9C7C-A592B7771D94}" destId="{2E873C4E-8E54-421D-8327-FDEE865B2CD1}" srcOrd="1" destOrd="0" presId="urn:microsoft.com/office/officeart/2005/8/layout/process5"/>
    <dgm:cxn modelId="{4AAA4902-AAA2-43D8-A4C2-D0434C5F8237}" type="presOf" srcId="{D3BDFBB2-CFB9-4354-87B5-3D97724A2990}" destId="{E80B197E-7EC0-4C68-B41A-C1CC02F4D68F}" srcOrd="0" destOrd="0" presId="urn:microsoft.com/office/officeart/2005/8/layout/process5"/>
    <dgm:cxn modelId="{FC2EA60D-972F-4CA9-A615-A211CEEC316F}" type="presOf" srcId="{63740282-EB61-4E34-9B06-D0306B2DCA81}" destId="{0FCD5E9F-7E10-4CD2-912D-4F7F996B5868}" srcOrd="1" destOrd="0" presId="urn:microsoft.com/office/officeart/2005/8/layout/process5"/>
    <dgm:cxn modelId="{D8BD240F-7AA8-458D-91B5-026882C94CEA}" srcId="{759E796A-A803-4EBE-B51D-782FBD944DE1}" destId="{475B770B-D1FA-4733-9034-985C8BABA621}" srcOrd="3" destOrd="0" parTransId="{337A1EE6-4861-47A3-8163-73273B71D98B}" sibTransId="{48C02C02-1F48-44C2-89FD-E1FDD3911BF0}"/>
    <dgm:cxn modelId="{BF71E224-4D00-4071-92A3-D460E8720F4C}" type="presOf" srcId="{DADD3542-7C1F-489A-9C7C-A592B7771D94}" destId="{39C3FAFA-42D5-488A-AAF6-8E1081A85876}" srcOrd="0" destOrd="0" presId="urn:microsoft.com/office/officeart/2005/8/layout/process5"/>
    <dgm:cxn modelId="{4CFF5B26-4566-4051-A525-538E0522F476}" type="presOf" srcId="{632AA090-990B-425B-921A-EF0CF0186E23}" destId="{FB21F7A5-761F-4FBF-81EF-E1AF245361BC}" srcOrd="1" destOrd="0" presId="urn:microsoft.com/office/officeart/2005/8/layout/process5"/>
    <dgm:cxn modelId="{5760432D-FCFA-4DB5-8894-9BC6FCA89898}" type="presOf" srcId="{205CD6A4-361F-4F63-B0FF-8B7A4D9E68F9}" destId="{A402A768-DE31-420D-AC1E-83B216509272}" srcOrd="0" destOrd="0" presId="urn:microsoft.com/office/officeart/2005/8/layout/process5"/>
    <dgm:cxn modelId="{FF164150-0D99-4E64-9235-34468B18788D}" type="presOf" srcId="{CAB70282-0750-4918-A640-0A22172F1046}" destId="{6A97DDBA-87B8-4403-BDC3-5FADCFC29751}" srcOrd="0" destOrd="0" presId="urn:microsoft.com/office/officeart/2005/8/layout/process5"/>
    <dgm:cxn modelId="{98DB086B-F047-4F42-9BA0-C9FFFA901458}" type="presOf" srcId="{9EE71386-D7AE-4E13-9989-176E44B85BEF}" destId="{025F7462-FE12-45AE-8129-F7E811A087E7}" srcOrd="0" destOrd="0" presId="urn:microsoft.com/office/officeart/2005/8/layout/process5"/>
    <dgm:cxn modelId="{F9EE4D7C-ABFF-44F4-8792-11180E32A8C0}" type="presOf" srcId="{48C02C02-1F48-44C2-89FD-E1FDD3911BF0}" destId="{F6B7D237-5388-4BDA-8ACA-74EAC559B39F}" srcOrd="0" destOrd="0" presId="urn:microsoft.com/office/officeart/2005/8/layout/process5"/>
    <dgm:cxn modelId="{794FA087-1254-4D9D-BFA4-806816E00D03}" srcId="{759E796A-A803-4EBE-B51D-782FBD944DE1}" destId="{D3BDFBB2-CFB9-4354-87B5-3D97724A2990}" srcOrd="1" destOrd="0" parTransId="{6199379A-7F5F-4B90-A81B-56923AB20EF8}" sibTransId="{632AA090-990B-425B-921A-EF0CF0186E23}"/>
    <dgm:cxn modelId="{76EAF092-4CA6-4ED4-804D-782C008D6B67}" type="presOf" srcId="{48C02C02-1F48-44C2-89FD-E1FDD3911BF0}" destId="{D5128458-9E58-40A1-BDB2-FBE37A90163F}" srcOrd="1" destOrd="0" presId="urn:microsoft.com/office/officeart/2005/8/layout/process5"/>
    <dgm:cxn modelId="{CB4CE6A9-87C9-464C-8BDC-479D631A522D}" type="presOf" srcId="{632AA090-990B-425B-921A-EF0CF0186E23}" destId="{E9D6C338-BE6C-4FF3-8634-451960DB3843}" srcOrd="0" destOrd="0" presId="urn:microsoft.com/office/officeart/2005/8/layout/process5"/>
    <dgm:cxn modelId="{EEB856AD-C14F-40D0-9361-0A663F7ACC60}" type="presOf" srcId="{63740282-EB61-4E34-9B06-D0306B2DCA81}" destId="{B385152E-2B7A-4E8C-940D-3681C3D1DCB1}" srcOrd="0" destOrd="0" presId="urn:microsoft.com/office/officeart/2005/8/layout/process5"/>
    <dgm:cxn modelId="{612B23AF-EA09-4612-BC20-2922EFA4A094}" srcId="{759E796A-A803-4EBE-B51D-782FBD944DE1}" destId="{CAB70282-0750-4918-A640-0A22172F1046}" srcOrd="0" destOrd="0" parTransId="{E86BA244-43AD-48F7-8D28-6D5F6817D02C}" sibTransId="{63740282-EB61-4E34-9B06-D0306B2DCA81}"/>
    <dgm:cxn modelId="{95DCBDBB-0391-41A8-BDC1-BC6DCFC66626}" type="presOf" srcId="{759E796A-A803-4EBE-B51D-782FBD944DE1}" destId="{45E14365-4517-41F5-9C8E-E6A8409F6CF5}" srcOrd="0" destOrd="0" presId="urn:microsoft.com/office/officeart/2005/8/layout/process5"/>
    <dgm:cxn modelId="{83E080D0-0C44-4231-B508-37507F5E9BBE}" srcId="{759E796A-A803-4EBE-B51D-782FBD944DE1}" destId="{9EE71386-D7AE-4E13-9989-176E44B85BEF}" srcOrd="4" destOrd="0" parTransId="{5B534DF7-4957-47E9-8276-8B18D2FB1B61}" sibTransId="{0CED58BB-1EE3-45EE-9390-9AB2E7BEEFB2}"/>
    <dgm:cxn modelId="{442D9FD3-9001-4B23-85DC-7F1A967E7F62}" srcId="{759E796A-A803-4EBE-B51D-782FBD944DE1}" destId="{205CD6A4-361F-4F63-B0FF-8B7A4D9E68F9}" srcOrd="2" destOrd="0" parTransId="{B008F88B-A9C1-4CCE-B4FE-4EF2AEABA8E1}" sibTransId="{DADD3542-7C1F-489A-9C7C-A592B7771D94}"/>
    <dgm:cxn modelId="{AD808CD7-C88B-43F8-BC3A-380BF2C8139E}" type="presOf" srcId="{475B770B-D1FA-4733-9034-985C8BABA621}" destId="{E2302CE8-AC93-4447-9CE9-852F72C32A11}" srcOrd="0" destOrd="0" presId="urn:microsoft.com/office/officeart/2005/8/layout/process5"/>
    <dgm:cxn modelId="{0CE9E611-ABE2-40E3-A938-257D326868B3}" type="presParOf" srcId="{45E14365-4517-41F5-9C8E-E6A8409F6CF5}" destId="{6A97DDBA-87B8-4403-BDC3-5FADCFC29751}" srcOrd="0" destOrd="0" presId="urn:microsoft.com/office/officeart/2005/8/layout/process5"/>
    <dgm:cxn modelId="{F030C8E8-562A-4650-9C42-C10C14564F82}" type="presParOf" srcId="{45E14365-4517-41F5-9C8E-E6A8409F6CF5}" destId="{B385152E-2B7A-4E8C-940D-3681C3D1DCB1}" srcOrd="1" destOrd="0" presId="urn:microsoft.com/office/officeart/2005/8/layout/process5"/>
    <dgm:cxn modelId="{AE7F62B2-14DD-4561-86F5-5029EAE0B9B7}" type="presParOf" srcId="{B385152E-2B7A-4E8C-940D-3681C3D1DCB1}" destId="{0FCD5E9F-7E10-4CD2-912D-4F7F996B5868}" srcOrd="0" destOrd="0" presId="urn:microsoft.com/office/officeart/2005/8/layout/process5"/>
    <dgm:cxn modelId="{66D2CF50-C7BA-4FA6-B0E8-868171446407}" type="presParOf" srcId="{45E14365-4517-41F5-9C8E-E6A8409F6CF5}" destId="{E80B197E-7EC0-4C68-B41A-C1CC02F4D68F}" srcOrd="2" destOrd="0" presId="urn:microsoft.com/office/officeart/2005/8/layout/process5"/>
    <dgm:cxn modelId="{E433DD2A-337C-4311-89A4-3B4E0048923E}" type="presParOf" srcId="{45E14365-4517-41F5-9C8E-E6A8409F6CF5}" destId="{E9D6C338-BE6C-4FF3-8634-451960DB3843}" srcOrd="3" destOrd="0" presId="urn:microsoft.com/office/officeart/2005/8/layout/process5"/>
    <dgm:cxn modelId="{3AAF9BE2-7E27-4E67-B529-5448025CD1C5}" type="presParOf" srcId="{E9D6C338-BE6C-4FF3-8634-451960DB3843}" destId="{FB21F7A5-761F-4FBF-81EF-E1AF245361BC}" srcOrd="0" destOrd="0" presId="urn:microsoft.com/office/officeart/2005/8/layout/process5"/>
    <dgm:cxn modelId="{351DD612-77E8-463F-A194-58F6F871BAD2}" type="presParOf" srcId="{45E14365-4517-41F5-9C8E-E6A8409F6CF5}" destId="{A402A768-DE31-420D-AC1E-83B216509272}" srcOrd="4" destOrd="0" presId="urn:microsoft.com/office/officeart/2005/8/layout/process5"/>
    <dgm:cxn modelId="{5990A10A-6661-41D9-83B3-F735765B546F}" type="presParOf" srcId="{45E14365-4517-41F5-9C8E-E6A8409F6CF5}" destId="{39C3FAFA-42D5-488A-AAF6-8E1081A85876}" srcOrd="5" destOrd="0" presId="urn:microsoft.com/office/officeart/2005/8/layout/process5"/>
    <dgm:cxn modelId="{8F61828E-2811-4A1B-AD97-A12EF5419497}" type="presParOf" srcId="{39C3FAFA-42D5-488A-AAF6-8E1081A85876}" destId="{2E873C4E-8E54-421D-8327-FDEE865B2CD1}" srcOrd="0" destOrd="0" presId="urn:microsoft.com/office/officeart/2005/8/layout/process5"/>
    <dgm:cxn modelId="{13D78B40-F136-4EBD-AC07-5324649DCE4C}" type="presParOf" srcId="{45E14365-4517-41F5-9C8E-E6A8409F6CF5}" destId="{E2302CE8-AC93-4447-9CE9-852F72C32A11}" srcOrd="6" destOrd="0" presId="urn:microsoft.com/office/officeart/2005/8/layout/process5"/>
    <dgm:cxn modelId="{D7EF9CEB-7077-4FFA-932F-36B1C189BA37}" type="presParOf" srcId="{45E14365-4517-41F5-9C8E-E6A8409F6CF5}" destId="{F6B7D237-5388-4BDA-8ACA-74EAC559B39F}" srcOrd="7" destOrd="0" presId="urn:microsoft.com/office/officeart/2005/8/layout/process5"/>
    <dgm:cxn modelId="{05DE4A43-0346-4658-B9FA-2058E70594F1}" type="presParOf" srcId="{F6B7D237-5388-4BDA-8ACA-74EAC559B39F}" destId="{D5128458-9E58-40A1-BDB2-FBE37A90163F}" srcOrd="0" destOrd="0" presId="urn:microsoft.com/office/officeart/2005/8/layout/process5"/>
    <dgm:cxn modelId="{5C867384-071D-4AEA-98B4-833810A98400}" type="presParOf" srcId="{45E14365-4517-41F5-9C8E-E6A8409F6CF5}" destId="{025F7462-FE12-45AE-8129-F7E811A087E7}" srcOrd="8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4023F6F-B77C-4C21-9533-4A9D6C3C3954}" type="doc">
      <dgm:prSet loTypeId="urn:microsoft.com/office/officeart/2016/7/layout/BasicLinearProcessNumbered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69B2BDB-AA7E-4A76-A1CA-EAA840A8EFE4}">
      <dgm:prSet/>
      <dgm:spPr/>
      <dgm:t>
        <a:bodyPr/>
        <a:lstStyle/>
        <a:p>
          <a:endParaRPr lang="en-US" i="0" u="none"/>
        </a:p>
        <a:p>
          <a:r>
            <a:rPr lang="en-US"/>
            <a:t>Garso formavimo būdai ir jų raiška dumplėmis.</a:t>
          </a:r>
          <a:endParaRPr lang="en-US" dirty="0"/>
        </a:p>
      </dgm:t>
    </dgm:pt>
    <dgm:pt modelId="{F16D9455-0FCA-4751-A018-68BD246F0C9A}" type="parTrans" cxnId="{E0009AF6-9353-4237-8D28-DD763D415B10}">
      <dgm:prSet/>
      <dgm:spPr/>
      <dgm:t>
        <a:bodyPr/>
        <a:lstStyle/>
        <a:p>
          <a:endParaRPr lang="en-US"/>
        </a:p>
      </dgm:t>
    </dgm:pt>
    <dgm:pt modelId="{46D70616-9AEF-4934-A4B4-C8A76012F228}" type="sibTrans" cxnId="{E0009AF6-9353-4237-8D28-DD763D415B10}">
      <dgm:prSet phldrT="1"/>
      <dgm:spPr/>
      <dgm:t>
        <a:bodyPr/>
        <a:lstStyle/>
        <a:p>
          <a:r>
            <a:rPr lang="en-US" dirty="0" err="1"/>
            <a:t>Objektas</a:t>
          </a:r>
          <a:endParaRPr lang="en-US" dirty="0"/>
        </a:p>
      </dgm:t>
    </dgm:pt>
    <dgm:pt modelId="{46188CDE-5F66-4124-BC28-FDA977756E90}">
      <dgm:prSet/>
      <dgm:spPr/>
      <dgm:t>
        <a:bodyPr/>
        <a:lstStyle/>
        <a:p>
          <a:endParaRPr lang="en-US"/>
        </a:p>
        <a:p>
          <a:r>
            <a:rPr lang="en-US"/>
            <a:t>Dumplių valdymas atspindi atlik</a:t>
          </a:r>
          <a:r>
            <a:rPr lang="lt-LT"/>
            <a:t>ė</a:t>
          </a:r>
          <a:r>
            <a:rPr lang="en-US"/>
            <a:t>jo meistriškumą ir turi tiesioginį poveikį interpretacijai.</a:t>
          </a:r>
          <a:endParaRPr lang="en-US" dirty="0"/>
        </a:p>
      </dgm:t>
    </dgm:pt>
    <dgm:pt modelId="{068A8949-0943-452E-928F-0726246FA37C}" type="parTrans" cxnId="{A14332D0-5058-48C7-A97B-A6224B7C8C9F}">
      <dgm:prSet/>
      <dgm:spPr/>
      <dgm:t>
        <a:bodyPr/>
        <a:lstStyle/>
        <a:p>
          <a:endParaRPr lang="en-US"/>
        </a:p>
      </dgm:t>
    </dgm:pt>
    <dgm:pt modelId="{9B46889A-CB11-4011-A7D3-D7C1C46D6616}" type="sibTrans" cxnId="{A14332D0-5058-48C7-A97B-A6224B7C8C9F}">
      <dgm:prSet phldrT="2"/>
      <dgm:spPr/>
      <dgm:t>
        <a:bodyPr/>
        <a:lstStyle/>
        <a:p>
          <a:r>
            <a:rPr lang="en-US" dirty="0" err="1"/>
            <a:t>Prielaida</a:t>
          </a:r>
          <a:endParaRPr lang="en-US" dirty="0"/>
        </a:p>
      </dgm:t>
    </dgm:pt>
    <dgm:pt modelId="{87115000-DDC2-4E7E-BCDE-11D95BDE2998}" type="pres">
      <dgm:prSet presAssocID="{74023F6F-B77C-4C21-9533-4A9D6C3C3954}" presName="Name0" presStyleCnt="0">
        <dgm:presLayoutVars>
          <dgm:animLvl val="lvl"/>
          <dgm:resizeHandles val="exact"/>
        </dgm:presLayoutVars>
      </dgm:prSet>
      <dgm:spPr/>
    </dgm:pt>
    <dgm:pt modelId="{8E7E7E89-8D32-4071-82F0-51B205CACA7C}" type="pres">
      <dgm:prSet presAssocID="{569B2BDB-AA7E-4A76-A1CA-EAA840A8EFE4}" presName="compositeNode" presStyleCnt="0">
        <dgm:presLayoutVars>
          <dgm:bulletEnabled val="1"/>
        </dgm:presLayoutVars>
      </dgm:prSet>
      <dgm:spPr/>
    </dgm:pt>
    <dgm:pt modelId="{886E7F79-22F6-4EA4-8E0D-C60801135998}" type="pres">
      <dgm:prSet presAssocID="{569B2BDB-AA7E-4A76-A1CA-EAA840A8EFE4}" presName="bgRect" presStyleLbl="bgAccFollowNode1" presStyleIdx="0" presStyleCnt="2"/>
      <dgm:spPr/>
    </dgm:pt>
    <dgm:pt modelId="{BCD49542-1710-4D67-B9A2-09F5AE63FC95}" type="pres">
      <dgm:prSet presAssocID="{46D70616-9AEF-4934-A4B4-C8A76012F228}" presName="sibTransNodeCircle" presStyleLbl="alignNode1" presStyleIdx="0" presStyleCnt="4">
        <dgm:presLayoutVars>
          <dgm:chMax val="0"/>
          <dgm:bulletEnabled/>
        </dgm:presLayoutVars>
      </dgm:prSet>
      <dgm:spPr/>
    </dgm:pt>
    <dgm:pt modelId="{3DB7C31C-9975-4E73-A8E0-A0060EF0F6BB}" type="pres">
      <dgm:prSet presAssocID="{569B2BDB-AA7E-4A76-A1CA-EAA840A8EFE4}" presName="bottomLine" presStyleLbl="alignNode1" presStyleIdx="1" presStyleCnt="4">
        <dgm:presLayoutVars/>
      </dgm:prSet>
      <dgm:spPr/>
    </dgm:pt>
    <dgm:pt modelId="{B7CFF5A5-D4E7-43FE-9E9C-B8E132D3E3C8}" type="pres">
      <dgm:prSet presAssocID="{569B2BDB-AA7E-4A76-A1CA-EAA840A8EFE4}" presName="nodeText" presStyleLbl="bgAccFollowNode1" presStyleIdx="0" presStyleCnt="2">
        <dgm:presLayoutVars>
          <dgm:bulletEnabled val="1"/>
        </dgm:presLayoutVars>
      </dgm:prSet>
      <dgm:spPr/>
    </dgm:pt>
    <dgm:pt modelId="{9120EAAF-88F6-478C-879E-C7DA99F75293}" type="pres">
      <dgm:prSet presAssocID="{46D70616-9AEF-4934-A4B4-C8A76012F228}" presName="sibTrans" presStyleCnt="0"/>
      <dgm:spPr/>
    </dgm:pt>
    <dgm:pt modelId="{9ED4386D-3AB7-4717-8D9F-885ACE75F142}" type="pres">
      <dgm:prSet presAssocID="{46188CDE-5F66-4124-BC28-FDA977756E90}" presName="compositeNode" presStyleCnt="0">
        <dgm:presLayoutVars>
          <dgm:bulletEnabled val="1"/>
        </dgm:presLayoutVars>
      </dgm:prSet>
      <dgm:spPr/>
    </dgm:pt>
    <dgm:pt modelId="{E19F6BB4-D376-4CD9-81AF-030F5A3F4F51}" type="pres">
      <dgm:prSet presAssocID="{46188CDE-5F66-4124-BC28-FDA977756E90}" presName="bgRect" presStyleLbl="bgAccFollowNode1" presStyleIdx="1" presStyleCnt="2"/>
      <dgm:spPr/>
    </dgm:pt>
    <dgm:pt modelId="{0A4C7194-DEFA-4A84-9D02-A38A957C1493}" type="pres">
      <dgm:prSet presAssocID="{9B46889A-CB11-4011-A7D3-D7C1C46D6616}" presName="sibTransNodeCircle" presStyleLbl="alignNode1" presStyleIdx="2" presStyleCnt="4">
        <dgm:presLayoutVars>
          <dgm:chMax val="0"/>
          <dgm:bulletEnabled/>
        </dgm:presLayoutVars>
      </dgm:prSet>
      <dgm:spPr/>
    </dgm:pt>
    <dgm:pt modelId="{E0F27125-1734-43E9-953F-7A863E8133B6}" type="pres">
      <dgm:prSet presAssocID="{46188CDE-5F66-4124-BC28-FDA977756E90}" presName="bottomLine" presStyleLbl="alignNode1" presStyleIdx="3" presStyleCnt="4">
        <dgm:presLayoutVars/>
      </dgm:prSet>
      <dgm:spPr/>
    </dgm:pt>
    <dgm:pt modelId="{CFD81C3A-CAA7-4A6B-8A3C-F2100B2EC3CC}" type="pres">
      <dgm:prSet presAssocID="{46188CDE-5F66-4124-BC28-FDA977756E90}" presName="nodeText" presStyleLbl="bgAccFollowNode1" presStyleIdx="1" presStyleCnt="2">
        <dgm:presLayoutVars>
          <dgm:bulletEnabled val="1"/>
        </dgm:presLayoutVars>
      </dgm:prSet>
      <dgm:spPr/>
    </dgm:pt>
  </dgm:ptLst>
  <dgm:cxnLst>
    <dgm:cxn modelId="{C0ECD31C-DF54-4AF7-A5DA-37697E0C1740}" type="presOf" srcId="{74023F6F-B77C-4C21-9533-4A9D6C3C3954}" destId="{87115000-DDC2-4E7E-BCDE-11D95BDE2998}" srcOrd="0" destOrd="0" presId="urn:microsoft.com/office/officeart/2016/7/layout/BasicLinearProcessNumbered"/>
    <dgm:cxn modelId="{E0F2F724-7E88-4299-8B34-88651F6B98D8}" type="presOf" srcId="{46188CDE-5F66-4124-BC28-FDA977756E90}" destId="{CFD81C3A-CAA7-4A6B-8A3C-F2100B2EC3CC}" srcOrd="1" destOrd="0" presId="urn:microsoft.com/office/officeart/2016/7/layout/BasicLinearProcessNumbered"/>
    <dgm:cxn modelId="{E1FA3776-71DC-4786-899E-F3439FD14C38}" type="presOf" srcId="{46D70616-9AEF-4934-A4B4-C8A76012F228}" destId="{BCD49542-1710-4D67-B9A2-09F5AE63FC95}" srcOrd="0" destOrd="0" presId="urn:microsoft.com/office/officeart/2016/7/layout/BasicLinearProcessNumbered"/>
    <dgm:cxn modelId="{7A6FD180-1CF1-42EF-898A-D31DB5D44EDC}" type="presOf" srcId="{569B2BDB-AA7E-4A76-A1CA-EAA840A8EFE4}" destId="{886E7F79-22F6-4EA4-8E0D-C60801135998}" srcOrd="0" destOrd="0" presId="urn:microsoft.com/office/officeart/2016/7/layout/BasicLinearProcessNumbered"/>
    <dgm:cxn modelId="{ED443C82-D6C1-4D15-9D5A-B9CEFF1AF9A2}" type="presOf" srcId="{569B2BDB-AA7E-4A76-A1CA-EAA840A8EFE4}" destId="{B7CFF5A5-D4E7-43FE-9E9C-B8E132D3E3C8}" srcOrd="1" destOrd="0" presId="urn:microsoft.com/office/officeart/2016/7/layout/BasicLinearProcessNumbered"/>
    <dgm:cxn modelId="{7E96EAA1-C564-44BA-8F85-9A8E055B3DA7}" type="presOf" srcId="{46188CDE-5F66-4124-BC28-FDA977756E90}" destId="{E19F6BB4-D376-4CD9-81AF-030F5A3F4F51}" srcOrd="0" destOrd="0" presId="urn:microsoft.com/office/officeart/2016/7/layout/BasicLinearProcessNumbered"/>
    <dgm:cxn modelId="{6DCC7FCC-F91E-4713-A615-92F67247DC5B}" type="presOf" srcId="{9B46889A-CB11-4011-A7D3-D7C1C46D6616}" destId="{0A4C7194-DEFA-4A84-9D02-A38A957C1493}" srcOrd="0" destOrd="0" presId="urn:microsoft.com/office/officeart/2016/7/layout/BasicLinearProcessNumbered"/>
    <dgm:cxn modelId="{A14332D0-5058-48C7-A97B-A6224B7C8C9F}" srcId="{74023F6F-B77C-4C21-9533-4A9D6C3C3954}" destId="{46188CDE-5F66-4124-BC28-FDA977756E90}" srcOrd="1" destOrd="0" parTransId="{068A8949-0943-452E-928F-0726246FA37C}" sibTransId="{9B46889A-CB11-4011-A7D3-D7C1C46D6616}"/>
    <dgm:cxn modelId="{E0009AF6-9353-4237-8D28-DD763D415B10}" srcId="{74023F6F-B77C-4C21-9533-4A9D6C3C3954}" destId="{569B2BDB-AA7E-4A76-A1CA-EAA840A8EFE4}" srcOrd="0" destOrd="0" parTransId="{F16D9455-0FCA-4751-A018-68BD246F0C9A}" sibTransId="{46D70616-9AEF-4934-A4B4-C8A76012F228}"/>
    <dgm:cxn modelId="{6889D5B1-2B63-4F87-B367-7EB4DD3E7DF4}" type="presParOf" srcId="{87115000-DDC2-4E7E-BCDE-11D95BDE2998}" destId="{8E7E7E89-8D32-4071-82F0-51B205CACA7C}" srcOrd="0" destOrd="0" presId="urn:microsoft.com/office/officeart/2016/7/layout/BasicLinearProcessNumbered"/>
    <dgm:cxn modelId="{18B3475B-E144-4E10-A26E-9246B02A7FC7}" type="presParOf" srcId="{8E7E7E89-8D32-4071-82F0-51B205CACA7C}" destId="{886E7F79-22F6-4EA4-8E0D-C60801135998}" srcOrd="0" destOrd="0" presId="urn:microsoft.com/office/officeart/2016/7/layout/BasicLinearProcessNumbered"/>
    <dgm:cxn modelId="{7A49AE01-9433-48AC-9B53-0704D5352229}" type="presParOf" srcId="{8E7E7E89-8D32-4071-82F0-51B205CACA7C}" destId="{BCD49542-1710-4D67-B9A2-09F5AE63FC95}" srcOrd="1" destOrd="0" presId="urn:microsoft.com/office/officeart/2016/7/layout/BasicLinearProcessNumbered"/>
    <dgm:cxn modelId="{349ACD19-D4EC-4431-9BD0-4FF67B67B1BA}" type="presParOf" srcId="{8E7E7E89-8D32-4071-82F0-51B205CACA7C}" destId="{3DB7C31C-9975-4E73-A8E0-A0060EF0F6BB}" srcOrd="2" destOrd="0" presId="urn:microsoft.com/office/officeart/2016/7/layout/BasicLinearProcessNumbered"/>
    <dgm:cxn modelId="{E01A0CEC-C99F-40EF-A7AA-03172CF80202}" type="presParOf" srcId="{8E7E7E89-8D32-4071-82F0-51B205CACA7C}" destId="{B7CFF5A5-D4E7-43FE-9E9C-B8E132D3E3C8}" srcOrd="3" destOrd="0" presId="urn:microsoft.com/office/officeart/2016/7/layout/BasicLinearProcessNumbered"/>
    <dgm:cxn modelId="{D682F050-D3B4-476B-B486-196EE0140275}" type="presParOf" srcId="{87115000-DDC2-4E7E-BCDE-11D95BDE2998}" destId="{9120EAAF-88F6-478C-879E-C7DA99F75293}" srcOrd="1" destOrd="0" presId="urn:microsoft.com/office/officeart/2016/7/layout/BasicLinearProcessNumbered"/>
    <dgm:cxn modelId="{00FE6212-4AE6-4DD0-9923-9392B05A00E3}" type="presParOf" srcId="{87115000-DDC2-4E7E-BCDE-11D95BDE2998}" destId="{9ED4386D-3AB7-4717-8D9F-885ACE75F142}" srcOrd="2" destOrd="0" presId="urn:microsoft.com/office/officeart/2016/7/layout/BasicLinearProcessNumbered"/>
    <dgm:cxn modelId="{4EBA6F5A-5560-47F5-B4C1-BA07AA56E958}" type="presParOf" srcId="{9ED4386D-3AB7-4717-8D9F-885ACE75F142}" destId="{E19F6BB4-D376-4CD9-81AF-030F5A3F4F51}" srcOrd="0" destOrd="0" presId="urn:microsoft.com/office/officeart/2016/7/layout/BasicLinearProcessNumbered"/>
    <dgm:cxn modelId="{0713BA18-9F48-4A8E-8036-4F182CB3DDDC}" type="presParOf" srcId="{9ED4386D-3AB7-4717-8D9F-885ACE75F142}" destId="{0A4C7194-DEFA-4A84-9D02-A38A957C1493}" srcOrd="1" destOrd="0" presId="urn:microsoft.com/office/officeart/2016/7/layout/BasicLinearProcessNumbered"/>
    <dgm:cxn modelId="{A7C5CC78-71AE-43BA-ACCC-CCD0F796ABCB}" type="presParOf" srcId="{9ED4386D-3AB7-4717-8D9F-885ACE75F142}" destId="{E0F27125-1734-43E9-953F-7A863E8133B6}" srcOrd="2" destOrd="0" presId="urn:microsoft.com/office/officeart/2016/7/layout/BasicLinearProcessNumbered"/>
    <dgm:cxn modelId="{04AFCAA7-C2E3-437E-845D-98B4132A2EF5}" type="presParOf" srcId="{9ED4386D-3AB7-4717-8D9F-885ACE75F142}" destId="{CFD81C3A-CAA7-4A6B-8A3C-F2100B2EC3CC}" srcOrd="3" destOrd="0" presId="urn:microsoft.com/office/officeart/2016/7/layout/BasicLinear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22EE434-25D3-4C4D-A26E-A904E537D6C8}" type="doc">
      <dgm:prSet loTypeId="urn:microsoft.com/office/officeart/2016/7/layout/LinearBlockProcessNumbered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F09913D9-31CA-438D-979B-00655E9819B6}">
      <dgm:prSet/>
      <dgm:spPr/>
      <dgm:t>
        <a:bodyPr/>
        <a:lstStyle/>
        <a:p>
          <a:r>
            <a:rPr lang="en-US"/>
            <a:t>Kaip verbalizuoti dumplių raišką?</a:t>
          </a:r>
        </a:p>
      </dgm:t>
    </dgm:pt>
    <dgm:pt modelId="{DDB30818-A9E3-4FD9-AFD2-1FF3E01F2062}" type="parTrans" cxnId="{3E721A2F-282F-47E2-9B3F-E77124CACD34}">
      <dgm:prSet/>
      <dgm:spPr/>
      <dgm:t>
        <a:bodyPr/>
        <a:lstStyle/>
        <a:p>
          <a:endParaRPr lang="en-US"/>
        </a:p>
      </dgm:t>
    </dgm:pt>
    <dgm:pt modelId="{05B5A29B-942D-4969-9D9E-9EA26C41EA0C}" type="sibTrans" cxnId="{3E721A2F-282F-47E2-9B3F-E77124CACD34}">
      <dgm:prSet phldrT="01" phldr="0"/>
      <dgm:spPr/>
      <dgm:t>
        <a:bodyPr/>
        <a:lstStyle/>
        <a:p>
          <a:r>
            <a:rPr lang="en-US"/>
            <a:t>01</a:t>
          </a:r>
        </a:p>
      </dgm:t>
    </dgm:pt>
    <dgm:pt modelId="{FAE595AC-609F-478A-BC2C-0C1E13472F70}">
      <dgm:prSet/>
      <dgm:spPr/>
      <dgm:t>
        <a:bodyPr/>
        <a:lstStyle/>
        <a:p>
          <a:r>
            <a:rPr lang="en-US"/>
            <a:t>Kaip atlikime skleidžiasi dumplių veiksmų kompleksiškumas?</a:t>
          </a:r>
        </a:p>
      </dgm:t>
    </dgm:pt>
    <dgm:pt modelId="{357D056F-44A6-4E40-B082-4082BB893F5F}" type="parTrans" cxnId="{D1A65EE8-03A3-49ED-BEB0-926BB364097C}">
      <dgm:prSet/>
      <dgm:spPr/>
      <dgm:t>
        <a:bodyPr/>
        <a:lstStyle/>
        <a:p>
          <a:endParaRPr lang="en-US"/>
        </a:p>
      </dgm:t>
    </dgm:pt>
    <dgm:pt modelId="{A6819F96-0026-4234-86BF-3BA59381CFDA}" type="sibTrans" cxnId="{D1A65EE8-03A3-49ED-BEB0-926BB364097C}">
      <dgm:prSet phldrT="02" phldr="0"/>
      <dgm:spPr/>
      <dgm:t>
        <a:bodyPr/>
        <a:lstStyle/>
        <a:p>
          <a:r>
            <a:rPr lang="en-US"/>
            <a:t>02</a:t>
          </a:r>
        </a:p>
      </dgm:t>
    </dgm:pt>
    <dgm:pt modelId="{F75112DA-7B5B-44FA-A384-B262D245EC71}">
      <dgm:prSet/>
      <dgm:spPr/>
      <dgm:t>
        <a:bodyPr/>
        <a:lstStyle/>
        <a:p>
          <a:r>
            <a:rPr lang="en-US"/>
            <a:t>Kaip dumplių pagalba atlikėjas kuria ekspresiją ir išreiškia savo individualumą?</a:t>
          </a:r>
          <a:endParaRPr lang="en-US" dirty="0"/>
        </a:p>
      </dgm:t>
    </dgm:pt>
    <dgm:pt modelId="{3146F882-06C8-43B5-891B-32C5867C787B}" type="parTrans" cxnId="{645159EF-6E20-4A5D-867A-8E488A741D14}">
      <dgm:prSet/>
      <dgm:spPr/>
      <dgm:t>
        <a:bodyPr/>
        <a:lstStyle/>
        <a:p>
          <a:endParaRPr lang="en-US"/>
        </a:p>
      </dgm:t>
    </dgm:pt>
    <dgm:pt modelId="{64D99E7F-138C-4E95-A05B-11C3C72E1F49}" type="sibTrans" cxnId="{645159EF-6E20-4A5D-867A-8E488A741D14}">
      <dgm:prSet phldrT="03" phldr="0"/>
      <dgm:spPr/>
      <dgm:t>
        <a:bodyPr/>
        <a:lstStyle/>
        <a:p>
          <a:r>
            <a:rPr lang="en-US"/>
            <a:t>03</a:t>
          </a:r>
        </a:p>
      </dgm:t>
    </dgm:pt>
    <dgm:pt modelId="{4A8DE6D9-1851-460C-B171-E8A74E795B3F}" type="pres">
      <dgm:prSet presAssocID="{322EE434-25D3-4C4D-A26E-A904E537D6C8}" presName="Name0" presStyleCnt="0">
        <dgm:presLayoutVars>
          <dgm:animLvl val="lvl"/>
          <dgm:resizeHandles val="exact"/>
        </dgm:presLayoutVars>
      </dgm:prSet>
      <dgm:spPr/>
    </dgm:pt>
    <dgm:pt modelId="{DAB466E6-716F-4798-A5A3-5FC7E01B8B6F}" type="pres">
      <dgm:prSet presAssocID="{F09913D9-31CA-438D-979B-00655E9819B6}" presName="compositeNode" presStyleCnt="0">
        <dgm:presLayoutVars>
          <dgm:bulletEnabled val="1"/>
        </dgm:presLayoutVars>
      </dgm:prSet>
      <dgm:spPr/>
    </dgm:pt>
    <dgm:pt modelId="{A658FD54-B68B-4161-B440-F5DC7CE1AD29}" type="pres">
      <dgm:prSet presAssocID="{F09913D9-31CA-438D-979B-00655E9819B6}" presName="bgRect" presStyleLbl="alignNode1" presStyleIdx="0" presStyleCnt="3"/>
      <dgm:spPr/>
    </dgm:pt>
    <dgm:pt modelId="{5E1A387A-7D1C-41EE-B4BA-0386EDBD65C4}" type="pres">
      <dgm:prSet presAssocID="{05B5A29B-942D-4969-9D9E-9EA26C41EA0C}" presName="sibTransNodeRect" presStyleLbl="alignNode1" presStyleIdx="0" presStyleCnt="3">
        <dgm:presLayoutVars>
          <dgm:chMax val="0"/>
          <dgm:bulletEnabled val="1"/>
        </dgm:presLayoutVars>
      </dgm:prSet>
      <dgm:spPr/>
    </dgm:pt>
    <dgm:pt modelId="{B61C9351-80E3-40F4-A882-91B99629D5B2}" type="pres">
      <dgm:prSet presAssocID="{F09913D9-31CA-438D-979B-00655E9819B6}" presName="nodeRect" presStyleLbl="alignNode1" presStyleIdx="0" presStyleCnt="3">
        <dgm:presLayoutVars>
          <dgm:bulletEnabled val="1"/>
        </dgm:presLayoutVars>
      </dgm:prSet>
      <dgm:spPr/>
    </dgm:pt>
    <dgm:pt modelId="{66520104-DC56-4BB1-84C5-ADE3B49E7437}" type="pres">
      <dgm:prSet presAssocID="{05B5A29B-942D-4969-9D9E-9EA26C41EA0C}" presName="sibTrans" presStyleCnt="0"/>
      <dgm:spPr/>
    </dgm:pt>
    <dgm:pt modelId="{E031939F-5121-4895-84BA-A51A0500ECF1}" type="pres">
      <dgm:prSet presAssocID="{FAE595AC-609F-478A-BC2C-0C1E13472F70}" presName="compositeNode" presStyleCnt="0">
        <dgm:presLayoutVars>
          <dgm:bulletEnabled val="1"/>
        </dgm:presLayoutVars>
      </dgm:prSet>
      <dgm:spPr/>
    </dgm:pt>
    <dgm:pt modelId="{2A6083CA-8546-40CE-A7E9-EB36CBD217C9}" type="pres">
      <dgm:prSet presAssocID="{FAE595AC-609F-478A-BC2C-0C1E13472F70}" presName="bgRect" presStyleLbl="alignNode1" presStyleIdx="1" presStyleCnt="3"/>
      <dgm:spPr/>
    </dgm:pt>
    <dgm:pt modelId="{C71C6D7E-D6A9-49FF-8E10-61E9F0D3FB90}" type="pres">
      <dgm:prSet presAssocID="{A6819F96-0026-4234-86BF-3BA59381CFDA}" presName="sibTransNodeRect" presStyleLbl="alignNode1" presStyleIdx="1" presStyleCnt="3">
        <dgm:presLayoutVars>
          <dgm:chMax val="0"/>
          <dgm:bulletEnabled val="1"/>
        </dgm:presLayoutVars>
      </dgm:prSet>
      <dgm:spPr/>
    </dgm:pt>
    <dgm:pt modelId="{4E7B0744-CE9D-4F2C-8B4A-42DD6CC168F5}" type="pres">
      <dgm:prSet presAssocID="{FAE595AC-609F-478A-BC2C-0C1E13472F70}" presName="nodeRect" presStyleLbl="alignNode1" presStyleIdx="1" presStyleCnt="3">
        <dgm:presLayoutVars>
          <dgm:bulletEnabled val="1"/>
        </dgm:presLayoutVars>
      </dgm:prSet>
      <dgm:spPr/>
    </dgm:pt>
    <dgm:pt modelId="{8C908313-3AC0-4C6E-8A11-E3DD9FA66AAA}" type="pres">
      <dgm:prSet presAssocID="{A6819F96-0026-4234-86BF-3BA59381CFDA}" presName="sibTrans" presStyleCnt="0"/>
      <dgm:spPr/>
    </dgm:pt>
    <dgm:pt modelId="{AB890DFA-1CE3-4C2B-BC41-813E1F866A6A}" type="pres">
      <dgm:prSet presAssocID="{F75112DA-7B5B-44FA-A384-B262D245EC71}" presName="compositeNode" presStyleCnt="0">
        <dgm:presLayoutVars>
          <dgm:bulletEnabled val="1"/>
        </dgm:presLayoutVars>
      </dgm:prSet>
      <dgm:spPr/>
    </dgm:pt>
    <dgm:pt modelId="{5672FCA9-D785-4E4D-8B72-C0A37E4CA845}" type="pres">
      <dgm:prSet presAssocID="{F75112DA-7B5B-44FA-A384-B262D245EC71}" presName="bgRect" presStyleLbl="alignNode1" presStyleIdx="2" presStyleCnt="3"/>
      <dgm:spPr/>
    </dgm:pt>
    <dgm:pt modelId="{C1188AD8-16A1-40EB-8C43-CD8EC6279638}" type="pres">
      <dgm:prSet presAssocID="{64D99E7F-138C-4E95-A05B-11C3C72E1F49}" presName="sibTransNodeRect" presStyleLbl="alignNode1" presStyleIdx="2" presStyleCnt="3">
        <dgm:presLayoutVars>
          <dgm:chMax val="0"/>
          <dgm:bulletEnabled val="1"/>
        </dgm:presLayoutVars>
      </dgm:prSet>
      <dgm:spPr/>
    </dgm:pt>
    <dgm:pt modelId="{6F76BFA2-C1AB-4969-915B-97E3D32BEBFF}" type="pres">
      <dgm:prSet presAssocID="{F75112DA-7B5B-44FA-A384-B262D245EC71}" presName="nodeRect" presStyleLbl="alignNode1" presStyleIdx="2" presStyleCnt="3">
        <dgm:presLayoutVars>
          <dgm:bulletEnabled val="1"/>
        </dgm:presLayoutVars>
      </dgm:prSet>
      <dgm:spPr/>
    </dgm:pt>
  </dgm:ptLst>
  <dgm:cxnLst>
    <dgm:cxn modelId="{D771FF09-8C60-4F05-A162-ADF06D8CF490}" type="presOf" srcId="{F75112DA-7B5B-44FA-A384-B262D245EC71}" destId="{6F76BFA2-C1AB-4969-915B-97E3D32BEBFF}" srcOrd="1" destOrd="0" presId="urn:microsoft.com/office/officeart/2016/7/layout/LinearBlockProcessNumbered"/>
    <dgm:cxn modelId="{45DFFA17-0D40-4545-A57F-77AD277660C5}" type="presOf" srcId="{A6819F96-0026-4234-86BF-3BA59381CFDA}" destId="{C71C6D7E-D6A9-49FF-8E10-61E9F0D3FB90}" srcOrd="0" destOrd="0" presId="urn:microsoft.com/office/officeart/2016/7/layout/LinearBlockProcessNumbered"/>
    <dgm:cxn modelId="{CC644C29-BB75-4E70-9B8D-552A7A3C92FA}" type="presOf" srcId="{05B5A29B-942D-4969-9D9E-9EA26C41EA0C}" destId="{5E1A387A-7D1C-41EE-B4BA-0386EDBD65C4}" srcOrd="0" destOrd="0" presId="urn:microsoft.com/office/officeart/2016/7/layout/LinearBlockProcessNumbered"/>
    <dgm:cxn modelId="{3E721A2F-282F-47E2-9B3F-E77124CACD34}" srcId="{322EE434-25D3-4C4D-A26E-A904E537D6C8}" destId="{F09913D9-31CA-438D-979B-00655E9819B6}" srcOrd="0" destOrd="0" parTransId="{DDB30818-A9E3-4FD9-AFD2-1FF3E01F2062}" sibTransId="{05B5A29B-942D-4969-9D9E-9EA26C41EA0C}"/>
    <dgm:cxn modelId="{39455B2F-0201-4A4D-AE63-823317D3A7D8}" type="presOf" srcId="{64D99E7F-138C-4E95-A05B-11C3C72E1F49}" destId="{C1188AD8-16A1-40EB-8C43-CD8EC6279638}" srcOrd="0" destOrd="0" presId="urn:microsoft.com/office/officeart/2016/7/layout/LinearBlockProcessNumbered"/>
    <dgm:cxn modelId="{F1AF4650-BECE-44A9-8BA3-F6E5C2A89477}" type="presOf" srcId="{F75112DA-7B5B-44FA-A384-B262D245EC71}" destId="{5672FCA9-D785-4E4D-8B72-C0A37E4CA845}" srcOrd="0" destOrd="0" presId="urn:microsoft.com/office/officeart/2016/7/layout/LinearBlockProcessNumbered"/>
    <dgm:cxn modelId="{FDC4DA86-BF95-400A-9404-DC576263BEA2}" type="presOf" srcId="{FAE595AC-609F-478A-BC2C-0C1E13472F70}" destId="{2A6083CA-8546-40CE-A7E9-EB36CBD217C9}" srcOrd="0" destOrd="0" presId="urn:microsoft.com/office/officeart/2016/7/layout/LinearBlockProcessNumbered"/>
    <dgm:cxn modelId="{9B87A38F-2615-43C9-BCA5-0D7CA5838247}" type="presOf" srcId="{F09913D9-31CA-438D-979B-00655E9819B6}" destId="{B61C9351-80E3-40F4-A882-91B99629D5B2}" srcOrd="1" destOrd="0" presId="urn:microsoft.com/office/officeart/2016/7/layout/LinearBlockProcessNumbered"/>
    <dgm:cxn modelId="{6FA19E97-4B45-4DD6-81E5-0D887AE483C0}" type="presOf" srcId="{F09913D9-31CA-438D-979B-00655E9819B6}" destId="{A658FD54-B68B-4161-B440-F5DC7CE1AD29}" srcOrd="0" destOrd="0" presId="urn:microsoft.com/office/officeart/2016/7/layout/LinearBlockProcessNumbered"/>
    <dgm:cxn modelId="{A67F8898-813D-4B02-8541-86952F1BA5E9}" type="presOf" srcId="{322EE434-25D3-4C4D-A26E-A904E537D6C8}" destId="{4A8DE6D9-1851-460C-B171-E8A74E795B3F}" srcOrd="0" destOrd="0" presId="urn:microsoft.com/office/officeart/2016/7/layout/LinearBlockProcessNumbered"/>
    <dgm:cxn modelId="{D1A65EE8-03A3-49ED-BEB0-926BB364097C}" srcId="{322EE434-25D3-4C4D-A26E-A904E537D6C8}" destId="{FAE595AC-609F-478A-BC2C-0C1E13472F70}" srcOrd="1" destOrd="0" parTransId="{357D056F-44A6-4E40-B082-4082BB893F5F}" sibTransId="{A6819F96-0026-4234-86BF-3BA59381CFDA}"/>
    <dgm:cxn modelId="{645159EF-6E20-4A5D-867A-8E488A741D14}" srcId="{322EE434-25D3-4C4D-A26E-A904E537D6C8}" destId="{F75112DA-7B5B-44FA-A384-B262D245EC71}" srcOrd="2" destOrd="0" parTransId="{3146F882-06C8-43B5-891B-32C5867C787B}" sibTransId="{64D99E7F-138C-4E95-A05B-11C3C72E1F49}"/>
    <dgm:cxn modelId="{BBD0EEF7-7910-4900-9689-2815A5D6E021}" type="presOf" srcId="{FAE595AC-609F-478A-BC2C-0C1E13472F70}" destId="{4E7B0744-CE9D-4F2C-8B4A-42DD6CC168F5}" srcOrd="1" destOrd="0" presId="urn:microsoft.com/office/officeart/2016/7/layout/LinearBlockProcessNumbered"/>
    <dgm:cxn modelId="{CC25415A-12DD-4A61-91E7-C7F0102134CB}" type="presParOf" srcId="{4A8DE6D9-1851-460C-B171-E8A74E795B3F}" destId="{DAB466E6-716F-4798-A5A3-5FC7E01B8B6F}" srcOrd="0" destOrd="0" presId="urn:microsoft.com/office/officeart/2016/7/layout/LinearBlockProcessNumbered"/>
    <dgm:cxn modelId="{2A0CC37A-5079-4522-8DD2-CA632E5A3A38}" type="presParOf" srcId="{DAB466E6-716F-4798-A5A3-5FC7E01B8B6F}" destId="{A658FD54-B68B-4161-B440-F5DC7CE1AD29}" srcOrd="0" destOrd="0" presId="urn:microsoft.com/office/officeart/2016/7/layout/LinearBlockProcessNumbered"/>
    <dgm:cxn modelId="{BED0114F-3876-4F5A-A756-D20695D3E26D}" type="presParOf" srcId="{DAB466E6-716F-4798-A5A3-5FC7E01B8B6F}" destId="{5E1A387A-7D1C-41EE-B4BA-0386EDBD65C4}" srcOrd="1" destOrd="0" presId="urn:microsoft.com/office/officeart/2016/7/layout/LinearBlockProcessNumbered"/>
    <dgm:cxn modelId="{E979AAB9-6BB6-49F4-B0B8-84067F6CCA4E}" type="presParOf" srcId="{DAB466E6-716F-4798-A5A3-5FC7E01B8B6F}" destId="{B61C9351-80E3-40F4-A882-91B99629D5B2}" srcOrd="2" destOrd="0" presId="urn:microsoft.com/office/officeart/2016/7/layout/LinearBlockProcessNumbered"/>
    <dgm:cxn modelId="{C3110DFE-70E8-46EC-88EA-A898D70D6E26}" type="presParOf" srcId="{4A8DE6D9-1851-460C-B171-E8A74E795B3F}" destId="{66520104-DC56-4BB1-84C5-ADE3B49E7437}" srcOrd="1" destOrd="0" presId="urn:microsoft.com/office/officeart/2016/7/layout/LinearBlockProcessNumbered"/>
    <dgm:cxn modelId="{8B1B71E8-D591-4AB3-83FB-E26C511DDC9F}" type="presParOf" srcId="{4A8DE6D9-1851-460C-B171-E8A74E795B3F}" destId="{E031939F-5121-4895-84BA-A51A0500ECF1}" srcOrd="2" destOrd="0" presId="urn:microsoft.com/office/officeart/2016/7/layout/LinearBlockProcessNumbered"/>
    <dgm:cxn modelId="{80F5CA5A-508F-4C35-B3D2-605CF848A6D0}" type="presParOf" srcId="{E031939F-5121-4895-84BA-A51A0500ECF1}" destId="{2A6083CA-8546-40CE-A7E9-EB36CBD217C9}" srcOrd="0" destOrd="0" presId="urn:microsoft.com/office/officeart/2016/7/layout/LinearBlockProcessNumbered"/>
    <dgm:cxn modelId="{BFB86080-6EEF-466C-8612-FD0B314091C0}" type="presParOf" srcId="{E031939F-5121-4895-84BA-A51A0500ECF1}" destId="{C71C6D7E-D6A9-49FF-8E10-61E9F0D3FB90}" srcOrd="1" destOrd="0" presId="urn:microsoft.com/office/officeart/2016/7/layout/LinearBlockProcessNumbered"/>
    <dgm:cxn modelId="{E0ADCCEB-2E31-46A7-A50F-2C90D25E8A2A}" type="presParOf" srcId="{E031939F-5121-4895-84BA-A51A0500ECF1}" destId="{4E7B0744-CE9D-4F2C-8B4A-42DD6CC168F5}" srcOrd="2" destOrd="0" presId="urn:microsoft.com/office/officeart/2016/7/layout/LinearBlockProcessNumbered"/>
    <dgm:cxn modelId="{4241B2F1-CF71-468A-80A6-69A4B6E91E8A}" type="presParOf" srcId="{4A8DE6D9-1851-460C-B171-E8A74E795B3F}" destId="{8C908313-3AC0-4C6E-8A11-E3DD9FA66AAA}" srcOrd="3" destOrd="0" presId="urn:microsoft.com/office/officeart/2016/7/layout/LinearBlockProcessNumbered"/>
    <dgm:cxn modelId="{A1D0DA93-7182-47B3-A1B0-3526A4696A94}" type="presParOf" srcId="{4A8DE6D9-1851-460C-B171-E8A74E795B3F}" destId="{AB890DFA-1CE3-4C2B-BC41-813E1F866A6A}" srcOrd="4" destOrd="0" presId="urn:microsoft.com/office/officeart/2016/7/layout/LinearBlockProcessNumbered"/>
    <dgm:cxn modelId="{2E4274F9-EB59-4767-AE14-CC70BC178EF8}" type="presParOf" srcId="{AB890DFA-1CE3-4C2B-BC41-813E1F866A6A}" destId="{5672FCA9-D785-4E4D-8B72-C0A37E4CA845}" srcOrd="0" destOrd="0" presId="urn:microsoft.com/office/officeart/2016/7/layout/LinearBlockProcessNumbered"/>
    <dgm:cxn modelId="{932EEDD9-60C1-4065-B887-4AAE05E6E60D}" type="presParOf" srcId="{AB890DFA-1CE3-4C2B-BC41-813E1F866A6A}" destId="{C1188AD8-16A1-40EB-8C43-CD8EC6279638}" srcOrd="1" destOrd="0" presId="urn:microsoft.com/office/officeart/2016/7/layout/LinearBlockProcessNumbered"/>
    <dgm:cxn modelId="{E704FF5B-676E-450D-AA40-53D8AB12C87C}" type="presParOf" srcId="{AB890DFA-1CE3-4C2B-BC41-813E1F866A6A}" destId="{6F76BFA2-C1AB-4969-915B-97E3D32BEBFF}" srcOrd="2" destOrd="0" presId="urn:microsoft.com/office/officeart/2016/7/layout/LinearBlock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86758EF-F0A9-4DBB-80E3-626507A3BA85}" type="doc">
      <dgm:prSet loTypeId="urn:microsoft.com/office/officeart/2005/8/layout/default" loCatId="list" qsTypeId="urn:microsoft.com/office/officeart/2005/8/quickstyle/simple5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C0B2BD01-4BE9-4849-B94E-C83B615662F9}">
      <dgm:prSet/>
      <dgm:spPr/>
      <dgm:t>
        <a:bodyPr/>
        <a:lstStyle/>
        <a:p>
          <a:r>
            <a:rPr lang="en-US" dirty="0" err="1"/>
            <a:t>Mokslinės</a:t>
          </a:r>
          <a:r>
            <a:rPr lang="en-US" dirty="0"/>
            <a:t> </a:t>
          </a:r>
          <a:r>
            <a:rPr lang="en-US" dirty="0" err="1"/>
            <a:t>literatūros</a:t>
          </a:r>
          <a:r>
            <a:rPr lang="en-US" dirty="0"/>
            <a:t> </a:t>
          </a:r>
          <a:r>
            <a:rPr lang="en-US" dirty="0" err="1"/>
            <a:t>analizė</a:t>
          </a:r>
          <a:r>
            <a:rPr lang="en-US" dirty="0"/>
            <a:t> </a:t>
          </a:r>
          <a:r>
            <a:rPr lang="en-US" dirty="0" err="1"/>
            <a:t>ir</a:t>
          </a:r>
          <a:r>
            <a:rPr lang="en-US" dirty="0"/>
            <a:t> </a:t>
          </a:r>
          <a:r>
            <a:rPr lang="en-US" dirty="0" err="1"/>
            <a:t>apibendrinimas</a:t>
          </a:r>
          <a:endParaRPr lang="en-US" dirty="0"/>
        </a:p>
      </dgm:t>
    </dgm:pt>
    <dgm:pt modelId="{BB7D9FF8-B6F2-4353-A11C-574853D31207}" type="parTrans" cxnId="{DCE91AD6-A5AA-461D-BDC3-80F90E9A4E7F}">
      <dgm:prSet/>
      <dgm:spPr/>
      <dgm:t>
        <a:bodyPr/>
        <a:lstStyle/>
        <a:p>
          <a:endParaRPr lang="en-US"/>
        </a:p>
      </dgm:t>
    </dgm:pt>
    <dgm:pt modelId="{514FB134-E744-4285-B875-57D2E98C08CC}" type="sibTrans" cxnId="{DCE91AD6-A5AA-461D-BDC3-80F90E9A4E7F}">
      <dgm:prSet/>
      <dgm:spPr/>
      <dgm:t>
        <a:bodyPr/>
        <a:lstStyle/>
        <a:p>
          <a:endParaRPr lang="en-US"/>
        </a:p>
      </dgm:t>
    </dgm:pt>
    <dgm:pt modelId="{8E4988F5-7776-4851-87EB-C7F94BCF1F7A}">
      <dgm:prSet/>
      <dgm:spPr/>
      <dgm:t>
        <a:bodyPr/>
        <a:lstStyle/>
        <a:p>
          <a:r>
            <a:rPr lang="en-US" dirty="0" err="1"/>
            <a:t>Kokybin</a:t>
          </a:r>
          <a:r>
            <a:rPr lang="lt-LT" dirty="0"/>
            <a:t>ė</a:t>
          </a:r>
          <a:r>
            <a:rPr lang="en-US" dirty="0"/>
            <a:t> </a:t>
          </a:r>
          <a:r>
            <a:rPr lang="en-US" dirty="0" err="1"/>
            <a:t>turinio</a:t>
          </a:r>
          <a:r>
            <a:rPr lang="en-US" dirty="0"/>
            <a:t> </a:t>
          </a:r>
          <a:r>
            <a:rPr lang="en-US" dirty="0" err="1"/>
            <a:t>analiz</a:t>
          </a:r>
          <a:r>
            <a:rPr lang="lt-LT" dirty="0"/>
            <a:t>ė</a:t>
          </a:r>
          <a:endParaRPr lang="en-US" dirty="0"/>
        </a:p>
      </dgm:t>
    </dgm:pt>
    <dgm:pt modelId="{054A0275-D7AC-4BE8-8A5E-6BB9CC027A95}" type="parTrans" cxnId="{E4C5A277-0D10-426A-8FBA-300FF739153B}">
      <dgm:prSet/>
      <dgm:spPr/>
      <dgm:t>
        <a:bodyPr/>
        <a:lstStyle/>
        <a:p>
          <a:endParaRPr lang="en-US"/>
        </a:p>
      </dgm:t>
    </dgm:pt>
    <dgm:pt modelId="{2E137EE7-40F7-4F3B-8F67-B78C332B3212}" type="sibTrans" cxnId="{E4C5A277-0D10-426A-8FBA-300FF739153B}">
      <dgm:prSet/>
      <dgm:spPr/>
      <dgm:t>
        <a:bodyPr/>
        <a:lstStyle/>
        <a:p>
          <a:endParaRPr lang="en-US"/>
        </a:p>
      </dgm:t>
    </dgm:pt>
    <dgm:pt modelId="{7B0323FE-19D3-410A-9EB4-F3C11408A158}">
      <dgm:prSet/>
      <dgm:spPr/>
      <dgm:t>
        <a:bodyPr/>
        <a:lstStyle/>
        <a:p>
          <a:r>
            <a:rPr lang="en-US" dirty="0" err="1"/>
            <a:t>Giluminis</a:t>
          </a:r>
          <a:r>
            <a:rPr lang="en-US" dirty="0"/>
            <a:t>, </a:t>
          </a:r>
          <a:r>
            <a:rPr lang="en-US" dirty="0" err="1"/>
            <a:t>pusiau</a:t>
          </a:r>
          <a:r>
            <a:rPr lang="en-US" dirty="0"/>
            <a:t> </a:t>
          </a:r>
          <a:r>
            <a:rPr lang="en-US" dirty="0" err="1"/>
            <a:t>struktūruotas</a:t>
          </a:r>
          <a:r>
            <a:rPr lang="en-US" dirty="0"/>
            <a:t> </a:t>
          </a:r>
          <a:r>
            <a:rPr lang="en-US" dirty="0" err="1"/>
            <a:t>interviu</a:t>
          </a:r>
          <a:endParaRPr lang="en-US" dirty="0"/>
        </a:p>
      </dgm:t>
    </dgm:pt>
    <dgm:pt modelId="{E4FA48FF-F302-41ED-BC8D-2D39951FDA5A}" type="parTrans" cxnId="{413AF496-CD4F-4786-A3FA-38FE9990156E}">
      <dgm:prSet/>
      <dgm:spPr/>
      <dgm:t>
        <a:bodyPr/>
        <a:lstStyle/>
        <a:p>
          <a:endParaRPr lang="en-US"/>
        </a:p>
      </dgm:t>
    </dgm:pt>
    <dgm:pt modelId="{3BFB02A0-5D02-430C-A5F8-A9FFF1F62F5D}" type="sibTrans" cxnId="{413AF496-CD4F-4786-A3FA-38FE9990156E}">
      <dgm:prSet/>
      <dgm:spPr/>
      <dgm:t>
        <a:bodyPr/>
        <a:lstStyle/>
        <a:p>
          <a:endParaRPr lang="en-US"/>
        </a:p>
      </dgm:t>
    </dgm:pt>
    <dgm:pt modelId="{020850B7-744E-401A-BB7F-CA9447A10FE3}">
      <dgm:prSet/>
      <dgm:spPr/>
      <dgm:t>
        <a:bodyPr/>
        <a:lstStyle/>
        <a:p>
          <a:r>
            <a:rPr lang="en-US"/>
            <a:t>Savirefleksija</a:t>
          </a:r>
          <a:endParaRPr lang="en-US" dirty="0"/>
        </a:p>
      </dgm:t>
    </dgm:pt>
    <dgm:pt modelId="{98238C3F-4F48-49A4-98A5-17B6DF62AA91}" type="parTrans" cxnId="{034830AD-B415-4438-91F1-1648DE44D797}">
      <dgm:prSet/>
      <dgm:spPr/>
      <dgm:t>
        <a:bodyPr/>
        <a:lstStyle/>
        <a:p>
          <a:endParaRPr lang="en-US"/>
        </a:p>
      </dgm:t>
    </dgm:pt>
    <dgm:pt modelId="{51472079-6DC5-4F21-8C30-2C9CAECC4835}" type="sibTrans" cxnId="{034830AD-B415-4438-91F1-1648DE44D797}">
      <dgm:prSet/>
      <dgm:spPr/>
      <dgm:t>
        <a:bodyPr/>
        <a:lstStyle/>
        <a:p>
          <a:endParaRPr lang="en-US"/>
        </a:p>
      </dgm:t>
    </dgm:pt>
    <dgm:pt modelId="{2A4AB423-5B6A-409C-8843-4C768B087A63}">
      <dgm:prSet/>
      <dgm:spPr/>
      <dgm:t>
        <a:bodyPr/>
        <a:lstStyle/>
        <a:p>
          <a:r>
            <a:rPr lang="en-US" dirty="0" err="1"/>
            <a:t>Lyginamasis</a:t>
          </a:r>
          <a:endParaRPr lang="en-US" dirty="0"/>
        </a:p>
      </dgm:t>
    </dgm:pt>
    <dgm:pt modelId="{FC4621F7-E5D9-4F1A-9080-D88A6B08F629}" type="parTrans" cxnId="{8B8A0BCA-0612-425E-9941-A7987D9469DB}">
      <dgm:prSet/>
      <dgm:spPr/>
      <dgm:t>
        <a:bodyPr/>
        <a:lstStyle/>
        <a:p>
          <a:endParaRPr lang="en-US"/>
        </a:p>
      </dgm:t>
    </dgm:pt>
    <dgm:pt modelId="{3FF4326A-76B9-4432-899A-816A20822D11}" type="sibTrans" cxnId="{8B8A0BCA-0612-425E-9941-A7987D9469DB}">
      <dgm:prSet/>
      <dgm:spPr/>
      <dgm:t>
        <a:bodyPr/>
        <a:lstStyle/>
        <a:p>
          <a:endParaRPr lang="en-US"/>
        </a:p>
      </dgm:t>
    </dgm:pt>
    <dgm:pt modelId="{14150977-065A-4C75-938E-555D388BD364}">
      <dgm:prSet/>
      <dgm:spPr/>
      <dgm:t>
        <a:bodyPr/>
        <a:lstStyle/>
        <a:p>
          <a:r>
            <a:rPr lang="en-US" dirty="0" err="1"/>
            <a:t>Apibendrinimo</a:t>
          </a:r>
          <a:endParaRPr lang="en-US" dirty="0"/>
        </a:p>
      </dgm:t>
    </dgm:pt>
    <dgm:pt modelId="{C83DFB58-72B1-4E5B-8187-EF5D0D47C8CA}" type="parTrans" cxnId="{750567CA-CCE0-4D23-9E19-33E4535823C9}">
      <dgm:prSet/>
      <dgm:spPr/>
      <dgm:t>
        <a:bodyPr/>
        <a:lstStyle/>
        <a:p>
          <a:endParaRPr lang="en-US"/>
        </a:p>
      </dgm:t>
    </dgm:pt>
    <dgm:pt modelId="{BB87AE7F-15D8-4F2E-B9FA-3151C7378976}" type="sibTrans" cxnId="{750567CA-CCE0-4D23-9E19-33E4535823C9}">
      <dgm:prSet/>
      <dgm:spPr/>
      <dgm:t>
        <a:bodyPr/>
        <a:lstStyle/>
        <a:p>
          <a:endParaRPr lang="en-US"/>
        </a:p>
      </dgm:t>
    </dgm:pt>
    <dgm:pt modelId="{FC03A463-AB45-E245-ADA3-35D05D4E64BF}" type="pres">
      <dgm:prSet presAssocID="{586758EF-F0A9-4DBB-80E3-626507A3BA85}" presName="diagram" presStyleCnt="0">
        <dgm:presLayoutVars>
          <dgm:dir/>
          <dgm:resizeHandles val="exact"/>
        </dgm:presLayoutVars>
      </dgm:prSet>
      <dgm:spPr/>
    </dgm:pt>
    <dgm:pt modelId="{60B42111-75A5-B140-A81A-8BDCE7DB3093}" type="pres">
      <dgm:prSet presAssocID="{C0B2BD01-4BE9-4849-B94E-C83B615662F9}" presName="node" presStyleLbl="node1" presStyleIdx="0" presStyleCnt="6">
        <dgm:presLayoutVars>
          <dgm:bulletEnabled val="1"/>
        </dgm:presLayoutVars>
      </dgm:prSet>
      <dgm:spPr/>
    </dgm:pt>
    <dgm:pt modelId="{2367EF48-748D-AC4A-A6B3-A17F1C0F9E0D}" type="pres">
      <dgm:prSet presAssocID="{514FB134-E744-4285-B875-57D2E98C08CC}" presName="sibTrans" presStyleCnt="0"/>
      <dgm:spPr/>
    </dgm:pt>
    <dgm:pt modelId="{A3900370-C9AC-DD49-907F-08F365305CF8}" type="pres">
      <dgm:prSet presAssocID="{8E4988F5-7776-4851-87EB-C7F94BCF1F7A}" presName="node" presStyleLbl="node1" presStyleIdx="1" presStyleCnt="6">
        <dgm:presLayoutVars>
          <dgm:bulletEnabled val="1"/>
        </dgm:presLayoutVars>
      </dgm:prSet>
      <dgm:spPr/>
    </dgm:pt>
    <dgm:pt modelId="{C87F663E-D8EB-EE4C-9B0F-AA9E5B20EA67}" type="pres">
      <dgm:prSet presAssocID="{2E137EE7-40F7-4F3B-8F67-B78C332B3212}" presName="sibTrans" presStyleCnt="0"/>
      <dgm:spPr/>
    </dgm:pt>
    <dgm:pt modelId="{E6BF5191-5F29-0C4E-A5D6-525A356DA832}" type="pres">
      <dgm:prSet presAssocID="{7B0323FE-19D3-410A-9EB4-F3C11408A158}" presName="node" presStyleLbl="node1" presStyleIdx="2" presStyleCnt="6">
        <dgm:presLayoutVars>
          <dgm:bulletEnabled val="1"/>
        </dgm:presLayoutVars>
      </dgm:prSet>
      <dgm:spPr/>
    </dgm:pt>
    <dgm:pt modelId="{602E11D4-98F2-2C42-B6A1-DCF44CC5B241}" type="pres">
      <dgm:prSet presAssocID="{3BFB02A0-5D02-430C-A5F8-A9FFF1F62F5D}" presName="sibTrans" presStyleCnt="0"/>
      <dgm:spPr/>
    </dgm:pt>
    <dgm:pt modelId="{1BA66C8D-A16F-D047-9CF3-D604D7224B58}" type="pres">
      <dgm:prSet presAssocID="{2A4AB423-5B6A-409C-8843-4C768B087A63}" presName="node" presStyleLbl="node1" presStyleIdx="3" presStyleCnt="6">
        <dgm:presLayoutVars>
          <dgm:bulletEnabled val="1"/>
        </dgm:presLayoutVars>
      </dgm:prSet>
      <dgm:spPr/>
    </dgm:pt>
    <dgm:pt modelId="{1B5AB46D-12F8-A841-8E62-C5F10959B5FC}" type="pres">
      <dgm:prSet presAssocID="{3FF4326A-76B9-4432-899A-816A20822D11}" presName="sibTrans" presStyleCnt="0"/>
      <dgm:spPr/>
    </dgm:pt>
    <dgm:pt modelId="{C9D5DADE-EADC-A54D-8750-DA4BB469F376}" type="pres">
      <dgm:prSet presAssocID="{14150977-065A-4C75-938E-555D388BD364}" presName="node" presStyleLbl="node1" presStyleIdx="4" presStyleCnt="6">
        <dgm:presLayoutVars>
          <dgm:bulletEnabled val="1"/>
        </dgm:presLayoutVars>
      </dgm:prSet>
      <dgm:spPr/>
    </dgm:pt>
    <dgm:pt modelId="{97F85147-23B1-1947-B114-26311ECD6BAC}" type="pres">
      <dgm:prSet presAssocID="{BB87AE7F-15D8-4F2E-B9FA-3151C7378976}" presName="sibTrans" presStyleCnt="0"/>
      <dgm:spPr/>
    </dgm:pt>
    <dgm:pt modelId="{0348C8A4-96F7-DC41-B560-FE91A22833F9}" type="pres">
      <dgm:prSet presAssocID="{020850B7-744E-401A-BB7F-CA9447A10FE3}" presName="node" presStyleLbl="node1" presStyleIdx="5" presStyleCnt="6">
        <dgm:presLayoutVars>
          <dgm:bulletEnabled val="1"/>
        </dgm:presLayoutVars>
      </dgm:prSet>
      <dgm:spPr/>
    </dgm:pt>
  </dgm:ptLst>
  <dgm:cxnLst>
    <dgm:cxn modelId="{65665124-58C9-F040-9BF2-A469CE6A31B9}" type="presOf" srcId="{C0B2BD01-4BE9-4849-B94E-C83B615662F9}" destId="{60B42111-75A5-B140-A81A-8BDCE7DB3093}" srcOrd="0" destOrd="0" presId="urn:microsoft.com/office/officeart/2005/8/layout/default"/>
    <dgm:cxn modelId="{F12EAE5A-58C2-FE4B-A842-7AACCDCF2D4E}" type="presOf" srcId="{14150977-065A-4C75-938E-555D388BD364}" destId="{C9D5DADE-EADC-A54D-8750-DA4BB469F376}" srcOrd="0" destOrd="0" presId="urn:microsoft.com/office/officeart/2005/8/layout/default"/>
    <dgm:cxn modelId="{E4C5A277-0D10-426A-8FBA-300FF739153B}" srcId="{586758EF-F0A9-4DBB-80E3-626507A3BA85}" destId="{8E4988F5-7776-4851-87EB-C7F94BCF1F7A}" srcOrd="1" destOrd="0" parTransId="{054A0275-D7AC-4BE8-8A5E-6BB9CC027A95}" sibTransId="{2E137EE7-40F7-4F3B-8F67-B78C332B3212}"/>
    <dgm:cxn modelId="{E5DBD579-4B4D-304F-B933-C7E874C4827C}" type="presOf" srcId="{020850B7-744E-401A-BB7F-CA9447A10FE3}" destId="{0348C8A4-96F7-DC41-B560-FE91A22833F9}" srcOrd="0" destOrd="0" presId="urn:microsoft.com/office/officeart/2005/8/layout/default"/>
    <dgm:cxn modelId="{413AF496-CD4F-4786-A3FA-38FE9990156E}" srcId="{586758EF-F0A9-4DBB-80E3-626507A3BA85}" destId="{7B0323FE-19D3-410A-9EB4-F3C11408A158}" srcOrd="2" destOrd="0" parTransId="{E4FA48FF-F302-41ED-BC8D-2D39951FDA5A}" sibTransId="{3BFB02A0-5D02-430C-A5F8-A9FFF1F62F5D}"/>
    <dgm:cxn modelId="{034830AD-B415-4438-91F1-1648DE44D797}" srcId="{586758EF-F0A9-4DBB-80E3-626507A3BA85}" destId="{020850B7-744E-401A-BB7F-CA9447A10FE3}" srcOrd="5" destOrd="0" parTransId="{98238C3F-4F48-49A4-98A5-17B6DF62AA91}" sibTransId="{51472079-6DC5-4F21-8C30-2C9CAECC4835}"/>
    <dgm:cxn modelId="{FBAC93B5-B7D7-1E44-9DB3-DCB768EFDFBA}" type="presOf" srcId="{586758EF-F0A9-4DBB-80E3-626507A3BA85}" destId="{FC03A463-AB45-E245-ADA3-35D05D4E64BF}" srcOrd="0" destOrd="0" presId="urn:microsoft.com/office/officeart/2005/8/layout/default"/>
    <dgm:cxn modelId="{591E5DC3-0DAD-C440-9708-FB358D00594A}" type="presOf" srcId="{8E4988F5-7776-4851-87EB-C7F94BCF1F7A}" destId="{A3900370-C9AC-DD49-907F-08F365305CF8}" srcOrd="0" destOrd="0" presId="urn:microsoft.com/office/officeart/2005/8/layout/default"/>
    <dgm:cxn modelId="{8B8A0BCA-0612-425E-9941-A7987D9469DB}" srcId="{586758EF-F0A9-4DBB-80E3-626507A3BA85}" destId="{2A4AB423-5B6A-409C-8843-4C768B087A63}" srcOrd="3" destOrd="0" parTransId="{FC4621F7-E5D9-4F1A-9080-D88A6B08F629}" sibTransId="{3FF4326A-76B9-4432-899A-816A20822D11}"/>
    <dgm:cxn modelId="{750567CA-CCE0-4D23-9E19-33E4535823C9}" srcId="{586758EF-F0A9-4DBB-80E3-626507A3BA85}" destId="{14150977-065A-4C75-938E-555D388BD364}" srcOrd="4" destOrd="0" parTransId="{C83DFB58-72B1-4E5B-8187-EF5D0D47C8CA}" sibTransId="{BB87AE7F-15D8-4F2E-B9FA-3151C7378976}"/>
    <dgm:cxn modelId="{DCE91AD6-A5AA-461D-BDC3-80F90E9A4E7F}" srcId="{586758EF-F0A9-4DBB-80E3-626507A3BA85}" destId="{C0B2BD01-4BE9-4849-B94E-C83B615662F9}" srcOrd="0" destOrd="0" parTransId="{BB7D9FF8-B6F2-4353-A11C-574853D31207}" sibTransId="{514FB134-E744-4285-B875-57D2E98C08CC}"/>
    <dgm:cxn modelId="{74E0F3F4-A203-5548-AD11-9BAA3F9ADFA1}" type="presOf" srcId="{7B0323FE-19D3-410A-9EB4-F3C11408A158}" destId="{E6BF5191-5F29-0C4E-A5D6-525A356DA832}" srcOrd="0" destOrd="0" presId="urn:microsoft.com/office/officeart/2005/8/layout/default"/>
    <dgm:cxn modelId="{F6E45FFC-1A66-9848-B9F8-08E0C7045C99}" type="presOf" srcId="{2A4AB423-5B6A-409C-8843-4C768B087A63}" destId="{1BA66C8D-A16F-D047-9CF3-D604D7224B58}" srcOrd="0" destOrd="0" presId="urn:microsoft.com/office/officeart/2005/8/layout/default"/>
    <dgm:cxn modelId="{5306DB20-1A91-984D-A525-AE9812A60AD4}" type="presParOf" srcId="{FC03A463-AB45-E245-ADA3-35D05D4E64BF}" destId="{60B42111-75A5-B140-A81A-8BDCE7DB3093}" srcOrd="0" destOrd="0" presId="urn:microsoft.com/office/officeart/2005/8/layout/default"/>
    <dgm:cxn modelId="{ABFE0C32-0A24-534F-B37C-2946EE142F87}" type="presParOf" srcId="{FC03A463-AB45-E245-ADA3-35D05D4E64BF}" destId="{2367EF48-748D-AC4A-A6B3-A17F1C0F9E0D}" srcOrd="1" destOrd="0" presId="urn:microsoft.com/office/officeart/2005/8/layout/default"/>
    <dgm:cxn modelId="{3D39027B-4674-EA41-A753-9A5BBA965714}" type="presParOf" srcId="{FC03A463-AB45-E245-ADA3-35D05D4E64BF}" destId="{A3900370-C9AC-DD49-907F-08F365305CF8}" srcOrd="2" destOrd="0" presId="urn:microsoft.com/office/officeart/2005/8/layout/default"/>
    <dgm:cxn modelId="{D44845B3-6031-FA4E-B222-34EC09334A3E}" type="presParOf" srcId="{FC03A463-AB45-E245-ADA3-35D05D4E64BF}" destId="{C87F663E-D8EB-EE4C-9B0F-AA9E5B20EA67}" srcOrd="3" destOrd="0" presId="urn:microsoft.com/office/officeart/2005/8/layout/default"/>
    <dgm:cxn modelId="{87531505-9A29-B944-98B6-B0991028D352}" type="presParOf" srcId="{FC03A463-AB45-E245-ADA3-35D05D4E64BF}" destId="{E6BF5191-5F29-0C4E-A5D6-525A356DA832}" srcOrd="4" destOrd="0" presId="urn:microsoft.com/office/officeart/2005/8/layout/default"/>
    <dgm:cxn modelId="{B9988FFC-2E70-E248-881C-5078E85B6EA4}" type="presParOf" srcId="{FC03A463-AB45-E245-ADA3-35D05D4E64BF}" destId="{602E11D4-98F2-2C42-B6A1-DCF44CC5B241}" srcOrd="5" destOrd="0" presId="urn:microsoft.com/office/officeart/2005/8/layout/default"/>
    <dgm:cxn modelId="{D2769BFD-F7B3-5344-B325-1DA6DC37E8C2}" type="presParOf" srcId="{FC03A463-AB45-E245-ADA3-35D05D4E64BF}" destId="{1BA66C8D-A16F-D047-9CF3-D604D7224B58}" srcOrd="6" destOrd="0" presId="urn:microsoft.com/office/officeart/2005/8/layout/default"/>
    <dgm:cxn modelId="{B8A8B05A-023C-FD4F-BA04-88169EFE210B}" type="presParOf" srcId="{FC03A463-AB45-E245-ADA3-35D05D4E64BF}" destId="{1B5AB46D-12F8-A841-8E62-C5F10959B5FC}" srcOrd="7" destOrd="0" presId="urn:microsoft.com/office/officeart/2005/8/layout/default"/>
    <dgm:cxn modelId="{2EC7C1DD-C37B-4045-B780-8D0F163A5E44}" type="presParOf" srcId="{FC03A463-AB45-E245-ADA3-35D05D4E64BF}" destId="{C9D5DADE-EADC-A54D-8750-DA4BB469F376}" srcOrd="8" destOrd="0" presId="urn:microsoft.com/office/officeart/2005/8/layout/default"/>
    <dgm:cxn modelId="{4C655370-439B-5E4C-BC32-AD77E0A846C2}" type="presParOf" srcId="{FC03A463-AB45-E245-ADA3-35D05D4E64BF}" destId="{97F85147-23B1-1947-B114-26311ECD6BAC}" srcOrd="9" destOrd="0" presId="urn:microsoft.com/office/officeart/2005/8/layout/default"/>
    <dgm:cxn modelId="{FB880D8C-5F89-744B-B8FC-D3DD775788CC}" type="presParOf" srcId="{FC03A463-AB45-E245-ADA3-35D05D4E64BF}" destId="{0348C8A4-96F7-DC41-B560-FE91A22833F9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97DDBA-87B8-4403-BDC3-5FADCFC29751}">
      <dsp:nvSpPr>
        <dsp:cNvPr id="0" name=""/>
        <dsp:cNvSpPr/>
      </dsp:nvSpPr>
      <dsp:spPr>
        <a:xfrm>
          <a:off x="572758" y="1319"/>
          <a:ext cx="2162127" cy="129727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 err="1"/>
            <a:t>Garso</a:t>
          </a:r>
          <a:r>
            <a:rPr lang="en-US" sz="2700" kern="1200" dirty="0"/>
            <a:t> </a:t>
          </a:r>
          <a:r>
            <a:rPr lang="en-US" sz="2700" kern="1200" dirty="0" err="1"/>
            <a:t>formavimas</a:t>
          </a:r>
          <a:endParaRPr lang="en-US" sz="2700" kern="1200" dirty="0"/>
        </a:p>
      </dsp:txBody>
      <dsp:txXfrm>
        <a:off x="610754" y="39315"/>
        <a:ext cx="2086135" cy="1221284"/>
      </dsp:txXfrm>
    </dsp:sp>
    <dsp:sp modelId="{B385152E-2B7A-4E8C-940D-3681C3D1DCB1}">
      <dsp:nvSpPr>
        <dsp:cNvPr id="0" name=""/>
        <dsp:cNvSpPr/>
      </dsp:nvSpPr>
      <dsp:spPr>
        <a:xfrm>
          <a:off x="2925153" y="381853"/>
          <a:ext cx="458371" cy="53620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/>
        </a:p>
      </dsp:txBody>
      <dsp:txXfrm>
        <a:off x="2925153" y="489094"/>
        <a:ext cx="320860" cy="321725"/>
      </dsp:txXfrm>
    </dsp:sp>
    <dsp:sp modelId="{E80B197E-7EC0-4C68-B41A-C1CC02F4D68F}">
      <dsp:nvSpPr>
        <dsp:cNvPr id="0" name=""/>
        <dsp:cNvSpPr/>
      </dsp:nvSpPr>
      <dsp:spPr>
        <a:xfrm>
          <a:off x="3599737" y="1319"/>
          <a:ext cx="2162127" cy="129727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Artikuliacija, dinamika</a:t>
          </a:r>
        </a:p>
      </dsp:txBody>
      <dsp:txXfrm>
        <a:off x="3637733" y="39315"/>
        <a:ext cx="2086135" cy="1221284"/>
      </dsp:txXfrm>
    </dsp:sp>
    <dsp:sp modelId="{E9D6C338-BE6C-4FF3-8634-451960DB3843}">
      <dsp:nvSpPr>
        <dsp:cNvPr id="0" name=""/>
        <dsp:cNvSpPr/>
      </dsp:nvSpPr>
      <dsp:spPr>
        <a:xfrm>
          <a:off x="5952132" y="381853"/>
          <a:ext cx="458371" cy="53620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/>
        </a:p>
      </dsp:txBody>
      <dsp:txXfrm>
        <a:off x="5952132" y="489094"/>
        <a:ext cx="320860" cy="321725"/>
      </dsp:txXfrm>
    </dsp:sp>
    <dsp:sp modelId="{A402A768-DE31-420D-AC1E-83B216509272}">
      <dsp:nvSpPr>
        <dsp:cNvPr id="0" name=""/>
        <dsp:cNvSpPr/>
      </dsp:nvSpPr>
      <dsp:spPr>
        <a:xfrm>
          <a:off x="6626716" y="1319"/>
          <a:ext cx="2162127" cy="129727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Išplėstinės technikos</a:t>
          </a:r>
        </a:p>
      </dsp:txBody>
      <dsp:txXfrm>
        <a:off x="6664712" y="39315"/>
        <a:ext cx="2086135" cy="1221284"/>
      </dsp:txXfrm>
    </dsp:sp>
    <dsp:sp modelId="{39C3FAFA-42D5-488A-AAF6-8E1081A85876}">
      <dsp:nvSpPr>
        <dsp:cNvPr id="0" name=""/>
        <dsp:cNvSpPr/>
      </dsp:nvSpPr>
      <dsp:spPr>
        <a:xfrm rot="5400000">
          <a:off x="7478594" y="1449944"/>
          <a:ext cx="458371" cy="53620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/>
        </a:p>
      </dsp:txBody>
      <dsp:txXfrm rot="-5400000">
        <a:off x="7546918" y="1488862"/>
        <a:ext cx="321725" cy="320860"/>
      </dsp:txXfrm>
    </dsp:sp>
    <dsp:sp modelId="{E2302CE8-AC93-4447-9CE9-852F72C32A11}">
      <dsp:nvSpPr>
        <dsp:cNvPr id="0" name=""/>
        <dsp:cNvSpPr/>
      </dsp:nvSpPr>
      <dsp:spPr>
        <a:xfrm>
          <a:off x="6626716" y="2163447"/>
          <a:ext cx="2162127" cy="129727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 err="1"/>
            <a:t>Ekspresija</a:t>
          </a:r>
          <a:endParaRPr lang="en-US" sz="2700" kern="1200" dirty="0"/>
        </a:p>
      </dsp:txBody>
      <dsp:txXfrm>
        <a:off x="6664712" y="2201443"/>
        <a:ext cx="2086135" cy="1221284"/>
      </dsp:txXfrm>
    </dsp:sp>
    <dsp:sp modelId="{F6B7D237-5388-4BDA-8ACA-74EAC559B39F}">
      <dsp:nvSpPr>
        <dsp:cNvPr id="0" name=""/>
        <dsp:cNvSpPr/>
      </dsp:nvSpPr>
      <dsp:spPr>
        <a:xfrm rot="10800000">
          <a:off x="5978077" y="2543981"/>
          <a:ext cx="458371" cy="53620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/>
        </a:p>
      </dsp:txBody>
      <dsp:txXfrm rot="10800000">
        <a:off x="6115588" y="2651222"/>
        <a:ext cx="320860" cy="321725"/>
      </dsp:txXfrm>
    </dsp:sp>
    <dsp:sp modelId="{025F7462-FE12-45AE-8129-F7E811A087E7}">
      <dsp:nvSpPr>
        <dsp:cNvPr id="0" name=""/>
        <dsp:cNvSpPr/>
      </dsp:nvSpPr>
      <dsp:spPr>
        <a:xfrm>
          <a:off x="3599737" y="2163447"/>
          <a:ext cx="2162127" cy="129727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 err="1"/>
            <a:t>Interpretacija</a:t>
          </a:r>
          <a:endParaRPr lang="en-US" sz="2700" kern="1200" dirty="0"/>
        </a:p>
      </dsp:txBody>
      <dsp:txXfrm>
        <a:off x="3637733" y="2201443"/>
        <a:ext cx="2086135" cy="12212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6E7F79-22F6-4EA4-8E0D-C60801135998}">
      <dsp:nvSpPr>
        <dsp:cNvPr id="0" name=""/>
        <dsp:cNvSpPr/>
      </dsp:nvSpPr>
      <dsp:spPr>
        <a:xfrm>
          <a:off x="1283" y="0"/>
          <a:ext cx="5006206" cy="4352544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0303" tIns="330200" rIns="390303" bIns="33020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i="0" u="none" kern="1200"/>
        </a:p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Garso formavimo būdai ir jų raiška dumplėmis.</a:t>
          </a:r>
          <a:endParaRPr lang="en-US" sz="2500" kern="1200" dirty="0"/>
        </a:p>
      </dsp:txBody>
      <dsp:txXfrm>
        <a:off x="1283" y="1653966"/>
        <a:ext cx="5006206" cy="2611526"/>
      </dsp:txXfrm>
    </dsp:sp>
    <dsp:sp modelId="{BCD49542-1710-4D67-B9A2-09F5AE63FC95}">
      <dsp:nvSpPr>
        <dsp:cNvPr id="0" name=""/>
        <dsp:cNvSpPr/>
      </dsp:nvSpPr>
      <dsp:spPr>
        <a:xfrm>
          <a:off x="1851505" y="435254"/>
          <a:ext cx="1305763" cy="130576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802" tIns="12700" rIns="101802" bIns="1270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 err="1"/>
            <a:t>Objektas</a:t>
          </a:r>
          <a:endParaRPr lang="en-US" sz="1500" kern="1200" dirty="0"/>
        </a:p>
      </dsp:txBody>
      <dsp:txXfrm>
        <a:off x="2042730" y="626479"/>
        <a:ext cx="923313" cy="923313"/>
      </dsp:txXfrm>
    </dsp:sp>
    <dsp:sp modelId="{3DB7C31C-9975-4E73-A8E0-A0060EF0F6BB}">
      <dsp:nvSpPr>
        <dsp:cNvPr id="0" name=""/>
        <dsp:cNvSpPr/>
      </dsp:nvSpPr>
      <dsp:spPr>
        <a:xfrm>
          <a:off x="1283" y="4352472"/>
          <a:ext cx="5006206" cy="7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9F6BB4-D376-4CD9-81AF-030F5A3F4F51}">
      <dsp:nvSpPr>
        <dsp:cNvPr id="0" name=""/>
        <dsp:cNvSpPr/>
      </dsp:nvSpPr>
      <dsp:spPr>
        <a:xfrm>
          <a:off x="5508110" y="0"/>
          <a:ext cx="5006206" cy="4352544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0303" tIns="330200" rIns="390303" bIns="33020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kern="1200"/>
        </a:p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Dumplių valdymas atspindi atlik</a:t>
          </a:r>
          <a:r>
            <a:rPr lang="lt-LT" sz="2500" kern="1200"/>
            <a:t>ė</a:t>
          </a:r>
          <a:r>
            <a:rPr lang="en-US" sz="2500" kern="1200"/>
            <a:t>jo meistriškumą ir turi tiesioginį poveikį interpretacijai.</a:t>
          </a:r>
          <a:endParaRPr lang="en-US" sz="2500" kern="1200" dirty="0"/>
        </a:p>
      </dsp:txBody>
      <dsp:txXfrm>
        <a:off x="5508110" y="1653966"/>
        <a:ext cx="5006206" cy="2611526"/>
      </dsp:txXfrm>
    </dsp:sp>
    <dsp:sp modelId="{0A4C7194-DEFA-4A84-9D02-A38A957C1493}">
      <dsp:nvSpPr>
        <dsp:cNvPr id="0" name=""/>
        <dsp:cNvSpPr/>
      </dsp:nvSpPr>
      <dsp:spPr>
        <a:xfrm>
          <a:off x="7358331" y="435254"/>
          <a:ext cx="1305763" cy="1305763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802" tIns="12700" rIns="101802" bIns="1270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 err="1"/>
            <a:t>Prielaida</a:t>
          </a:r>
          <a:endParaRPr lang="en-US" sz="1500" kern="1200" dirty="0"/>
        </a:p>
      </dsp:txBody>
      <dsp:txXfrm>
        <a:off x="7549556" y="626479"/>
        <a:ext cx="923313" cy="923313"/>
      </dsp:txXfrm>
    </dsp:sp>
    <dsp:sp modelId="{E0F27125-1734-43E9-953F-7A863E8133B6}">
      <dsp:nvSpPr>
        <dsp:cNvPr id="0" name=""/>
        <dsp:cNvSpPr/>
      </dsp:nvSpPr>
      <dsp:spPr>
        <a:xfrm>
          <a:off x="5508110" y="4352472"/>
          <a:ext cx="5006206" cy="7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58FD54-B68B-4161-B440-F5DC7CE1AD29}">
      <dsp:nvSpPr>
        <dsp:cNvPr id="0" name=""/>
        <dsp:cNvSpPr/>
      </dsp:nvSpPr>
      <dsp:spPr>
        <a:xfrm>
          <a:off x="821" y="84097"/>
          <a:ext cx="3327201" cy="3992641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8654" tIns="0" rIns="328654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Kaip verbalizuoti dumplių raišką?</a:t>
          </a:r>
        </a:p>
      </dsp:txBody>
      <dsp:txXfrm>
        <a:off x="821" y="1681154"/>
        <a:ext cx="3327201" cy="2395585"/>
      </dsp:txXfrm>
    </dsp:sp>
    <dsp:sp modelId="{5E1A387A-7D1C-41EE-B4BA-0386EDBD65C4}">
      <dsp:nvSpPr>
        <dsp:cNvPr id="0" name=""/>
        <dsp:cNvSpPr/>
      </dsp:nvSpPr>
      <dsp:spPr>
        <a:xfrm>
          <a:off x="821" y="84097"/>
          <a:ext cx="3327201" cy="1597056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8654" tIns="165100" rIns="328654" bIns="165100" numCol="1" spcCol="1270" anchor="ctr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kern="1200"/>
            <a:t>01</a:t>
          </a:r>
        </a:p>
      </dsp:txBody>
      <dsp:txXfrm>
        <a:off x="821" y="84097"/>
        <a:ext cx="3327201" cy="1597056"/>
      </dsp:txXfrm>
    </dsp:sp>
    <dsp:sp modelId="{2A6083CA-8546-40CE-A7E9-EB36CBD217C9}">
      <dsp:nvSpPr>
        <dsp:cNvPr id="0" name=""/>
        <dsp:cNvSpPr/>
      </dsp:nvSpPr>
      <dsp:spPr>
        <a:xfrm>
          <a:off x="3594199" y="84097"/>
          <a:ext cx="3327201" cy="3992641"/>
        </a:xfrm>
        <a:prstGeom prst="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accent5">
              <a:hueOff val="-3379271"/>
              <a:satOff val="-8710"/>
              <a:lumOff val="-588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8654" tIns="0" rIns="328654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Kaip atlikime skleidžiasi dumplių veiksmų kompleksiškumas?</a:t>
          </a:r>
        </a:p>
      </dsp:txBody>
      <dsp:txXfrm>
        <a:off x="3594199" y="1681154"/>
        <a:ext cx="3327201" cy="2395585"/>
      </dsp:txXfrm>
    </dsp:sp>
    <dsp:sp modelId="{C71C6D7E-D6A9-49FF-8E10-61E9F0D3FB90}">
      <dsp:nvSpPr>
        <dsp:cNvPr id="0" name=""/>
        <dsp:cNvSpPr/>
      </dsp:nvSpPr>
      <dsp:spPr>
        <a:xfrm>
          <a:off x="3594199" y="84097"/>
          <a:ext cx="3327201" cy="1597056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8654" tIns="165100" rIns="328654" bIns="165100" numCol="1" spcCol="1270" anchor="ctr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kern="1200"/>
            <a:t>02</a:t>
          </a:r>
        </a:p>
      </dsp:txBody>
      <dsp:txXfrm>
        <a:off x="3594199" y="84097"/>
        <a:ext cx="3327201" cy="1597056"/>
      </dsp:txXfrm>
    </dsp:sp>
    <dsp:sp modelId="{5672FCA9-D785-4E4D-8B72-C0A37E4CA845}">
      <dsp:nvSpPr>
        <dsp:cNvPr id="0" name=""/>
        <dsp:cNvSpPr/>
      </dsp:nvSpPr>
      <dsp:spPr>
        <a:xfrm>
          <a:off x="7187576" y="84097"/>
          <a:ext cx="3327201" cy="3992641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8654" tIns="0" rIns="328654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Kaip dumplių pagalba atlikėjas kuria ekspresiją ir išreiškia savo individualumą?</a:t>
          </a:r>
          <a:endParaRPr lang="en-US" sz="2600" kern="1200" dirty="0"/>
        </a:p>
      </dsp:txBody>
      <dsp:txXfrm>
        <a:off x="7187576" y="1681154"/>
        <a:ext cx="3327201" cy="2395585"/>
      </dsp:txXfrm>
    </dsp:sp>
    <dsp:sp modelId="{C1188AD8-16A1-40EB-8C43-CD8EC6279638}">
      <dsp:nvSpPr>
        <dsp:cNvPr id="0" name=""/>
        <dsp:cNvSpPr/>
      </dsp:nvSpPr>
      <dsp:spPr>
        <a:xfrm>
          <a:off x="7187576" y="84097"/>
          <a:ext cx="3327201" cy="1597056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8654" tIns="165100" rIns="328654" bIns="165100" numCol="1" spcCol="1270" anchor="ctr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kern="1200"/>
            <a:t>03</a:t>
          </a:r>
        </a:p>
      </dsp:txBody>
      <dsp:txXfrm>
        <a:off x="7187576" y="84097"/>
        <a:ext cx="3327201" cy="159705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B42111-75A5-B140-A81A-8BDCE7DB3093}">
      <dsp:nvSpPr>
        <dsp:cNvPr id="0" name=""/>
        <dsp:cNvSpPr/>
      </dsp:nvSpPr>
      <dsp:spPr>
        <a:xfrm>
          <a:off x="445423" y="2167"/>
          <a:ext cx="2079500" cy="124770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/>
            <a:t>Mokslinės</a:t>
          </a:r>
          <a:r>
            <a:rPr lang="en-US" sz="2000" kern="1200" dirty="0"/>
            <a:t> </a:t>
          </a:r>
          <a:r>
            <a:rPr lang="en-US" sz="2000" kern="1200" dirty="0" err="1"/>
            <a:t>literatūros</a:t>
          </a:r>
          <a:r>
            <a:rPr lang="en-US" sz="2000" kern="1200" dirty="0"/>
            <a:t> </a:t>
          </a:r>
          <a:r>
            <a:rPr lang="en-US" sz="2000" kern="1200" dirty="0" err="1"/>
            <a:t>analizė</a:t>
          </a:r>
          <a:r>
            <a:rPr lang="en-US" sz="2000" kern="1200" dirty="0"/>
            <a:t> </a:t>
          </a:r>
          <a:r>
            <a:rPr lang="en-US" sz="2000" kern="1200" dirty="0" err="1"/>
            <a:t>ir</a:t>
          </a:r>
          <a:r>
            <a:rPr lang="en-US" sz="2000" kern="1200" dirty="0"/>
            <a:t> </a:t>
          </a:r>
          <a:r>
            <a:rPr lang="en-US" sz="2000" kern="1200" dirty="0" err="1"/>
            <a:t>apibendrinimas</a:t>
          </a:r>
          <a:endParaRPr lang="en-US" sz="2000" kern="1200" dirty="0"/>
        </a:p>
      </dsp:txBody>
      <dsp:txXfrm>
        <a:off x="445423" y="2167"/>
        <a:ext cx="2079500" cy="1247700"/>
      </dsp:txXfrm>
    </dsp:sp>
    <dsp:sp modelId="{A3900370-C9AC-DD49-907F-08F365305CF8}">
      <dsp:nvSpPr>
        <dsp:cNvPr id="0" name=""/>
        <dsp:cNvSpPr/>
      </dsp:nvSpPr>
      <dsp:spPr>
        <a:xfrm>
          <a:off x="2732874" y="2167"/>
          <a:ext cx="2079500" cy="124770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/>
            <a:t>Kokybin</a:t>
          </a:r>
          <a:r>
            <a:rPr lang="lt-LT" sz="2000" kern="1200" dirty="0"/>
            <a:t>ė</a:t>
          </a:r>
          <a:r>
            <a:rPr lang="en-US" sz="2000" kern="1200" dirty="0"/>
            <a:t> </a:t>
          </a:r>
          <a:r>
            <a:rPr lang="en-US" sz="2000" kern="1200" dirty="0" err="1"/>
            <a:t>turinio</a:t>
          </a:r>
          <a:r>
            <a:rPr lang="en-US" sz="2000" kern="1200" dirty="0"/>
            <a:t> </a:t>
          </a:r>
          <a:r>
            <a:rPr lang="en-US" sz="2000" kern="1200" dirty="0" err="1"/>
            <a:t>analiz</a:t>
          </a:r>
          <a:r>
            <a:rPr lang="lt-LT" sz="2000" kern="1200" dirty="0"/>
            <a:t>ė</a:t>
          </a:r>
          <a:endParaRPr lang="en-US" sz="2000" kern="1200" dirty="0"/>
        </a:p>
      </dsp:txBody>
      <dsp:txXfrm>
        <a:off x="2732874" y="2167"/>
        <a:ext cx="2079500" cy="1247700"/>
      </dsp:txXfrm>
    </dsp:sp>
    <dsp:sp modelId="{E6BF5191-5F29-0C4E-A5D6-525A356DA832}">
      <dsp:nvSpPr>
        <dsp:cNvPr id="0" name=""/>
        <dsp:cNvSpPr/>
      </dsp:nvSpPr>
      <dsp:spPr>
        <a:xfrm>
          <a:off x="445423" y="1457818"/>
          <a:ext cx="2079500" cy="124770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/>
            <a:t>Giluminis</a:t>
          </a:r>
          <a:r>
            <a:rPr lang="en-US" sz="2000" kern="1200" dirty="0"/>
            <a:t>, </a:t>
          </a:r>
          <a:r>
            <a:rPr lang="en-US" sz="2000" kern="1200" dirty="0" err="1"/>
            <a:t>pusiau</a:t>
          </a:r>
          <a:r>
            <a:rPr lang="en-US" sz="2000" kern="1200" dirty="0"/>
            <a:t> </a:t>
          </a:r>
          <a:r>
            <a:rPr lang="en-US" sz="2000" kern="1200" dirty="0" err="1"/>
            <a:t>struktūruotas</a:t>
          </a:r>
          <a:r>
            <a:rPr lang="en-US" sz="2000" kern="1200" dirty="0"/>
            <a:t> </a:t>
          </a:r>
          <a:r>
            <a:rPr lang="en-US" sz="2000" kern="1200" dirty="0" err="1"/>
            <a:t>interviu</a:t>
          </a:r>
          <a:endParaRPr lang="en-US" sz="2000" kern="1200" dirty="0"/>
        </a:p>
      </dsp:txBody>
      <dsp:txXfrm>
        <a:off x="445423" y="1457818"/>
        <a:ext cx="2079500" cy="1247700"/>
      </dsp:txXfrm>
    </dsp:sp>
    <dsp:sp modelId="{1BA66C8D-A16F-D047-9CF3-D604D7224B58}">
      <dsp:nvSpPr>
        <dsp:cNvPr id="0" name=""/>
        <dsp:cNvSpPr/>
      </dsp:nvSpPr>
      <dsp:spPr>
        <a:xfrm>
          <a:off x="2732874" y="1457818"/>
          <a:ext cx="2079500" cy="124770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/>
            <a:t>Lyginamasis</a:t>
          </a:r>
          <a:endParaRPr lang="en-US" sz="2000" kern="1200" dirty="0"/>
        </a:p>
      </dsp:txBody>
      <dsp:txXfrm>
        <a:off x="2732874" y="1457818"/>
        <a:ext cx="2079500" cy="1247700"/>
      </dsp:txXfrm>
    </dsp:sp>
    <dsp:sp modelId="{C9D5DADE-EADC-A54D-8750-DA4BB469F376}">
      <dsp:nvSpPr>
        <dsp:cNvPr id="0" name=""/>
        <dsp:cNvSpPr/>
      </dsp:nvSpPr>
      <dsp:spPr>
        <a:xfrm>
          <a:off x="445423" y="2913468"/>
          <a:ext cx="2079500" cy="124770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/>
            <a:t>Apibendrinimo</a:t>
          </a:r>
          <a:endParaRPr lang="en-US" sz="2000" kern="1200" dirty="0"/>
        </a:p>
      </dsp:txBody>
      <dsp:txXfrm>
        <a:off x="445423" y="2913468"/>
        <a:ext cx="2079500" cy="1247700"/>
      </dsp:txXfrm>
    </dsp:sp>
    <dsp:sp modelId="{0348C8A4-96F7-DC41-B560-FE91A22833F9}">
      <dsp:nvSpPr>
        <dsp:cNvPr id="0" name=""/>
        <dsp:cNvSpPr/>
      </dsp:nvSpPr>
      <dsp:spPr>
        <a:xfrm>
          <a:off x="2732874" y="2913468"/>
          <a:ext cx="2079500" cy="124770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Savirefleksija</a:t>
          </a:r>
          <a:endParaRPr lang="en-US" sz="2000" kern="1200" dirty="0"/>
        </a:p>
      </dsp:txBody>
      <dsp:txXfrm>
        <a:off x="2732874" y="2913468"/>
        <a:ext cx="2079500" cy="12477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6/7/layout/LinearBlockProcessNumbered">
  <dgm:title val="Linear Block Process Numbered"/>
  <dgm:desc val="Used to show a progression; a timeline; sequential steps in a task, process, or workflow; or to emphasize movement or direction. Automatic numbers have been introduced to show the steps of the process. Level 1 text and Level 2 text both appears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01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02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03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08"/>
      <dgm:constr type="primFontSz" for="des" forName="sibTransNodeRect" op="equ"/>
      <dgm:constr type="primFontSz" for="des" forName="nodeRect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2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w" for="ch" forName="sibTransNodeRect" refType="w" refFor="ch" refForName="bgRect"/>
          <dgm:constr type="h" for="ch" forName="sibTransNodeRect" refType="h" refFor="ch" refForName="bgRect" fact="0.4"/>
          <dgm:constr type="t" for="ch" forName="sibTransNodeRect"/>
          <dgm:constr type="l" for="ch" forName="sibTransNodeRect"/>
          <dgm:constr type="r" for="ch" forName="nodeRect" refType="r" refFor="ch" refForName="bgRect"/>
          <dgm:constr type="h" for="ch" forName="nodeRect" refType="h" refFor="ch" refForName="bgRect" fact="0.6"/>
          <dgm:constr type="t" for="ch" forName="nodeRect" refType="b" refFor="ch" refForName="sibTransNodeRect"/>
          <dgm:constr type="l" for="ch" forName="nodeRect" refType="l" refFor="ch" refForName="bgRect"/>
        </dgm:constrLst>
        <dgm:ruleLst>
          <dgm:rule type="w" for="ch" forName="nodeRect" val="NaN" fact="NaN" max="30"/>
        </dgm:ruleLst>
        <dgm:layoutNode name="bgRect" styleLbl="alignNode1">
          <dgm:alg type="sp"/>
          <dgm:shape xmlns:r="http://schemas.openxmlformats.org/officeDocument/2006/relationships" type="rect" r:blip="">
            <dgm:adjLst>
              <dgm:adj idx="1" val="0.05"/>
            </dgm:adjLst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Rect" styleLbl="alignNode1">
            <dgm:varLst>
              <dgm:chMax val="0"/>
              <dgm:bulletEnabled val="1"/>
            </dgm:varLst>
            <dgm:presOf axis="self"/>
            <dgm:alg type="tx">
              <dgm:param type="parTxLTRAlign" val="l"/>
              <dgm:param type="parTxRTLAlign" val="l"/>
            </dgm:alg>
            <dgm:shape xmlns:r="http://schemas.openxmlformats.org/officeDocument/2006/relationships" type="rect" r:blip="" hideGeom="1">
              <dgm:adjLst/>
            </dgm:shape>
            <dgm:constrLst>
              <dgm:constr type="primFontSz" val="66"/>
              <dgm:constr type="tMarg" val="13"/>
              <dgm:constr type="lMarg" refType="w" fact="0.28"/>
              <dgm:constr type="rMarg" refType="w" fact="0.28"/>
              <dgm:constr type="bMarg" val="13"/>
            </dgm:constrLst>
            <dgm:ruleLst>
              <dgm:rule type="primFontSz" val="14" fact="NaN" max="NaN"/>
              <dgm:rule type="tMarg" val="13" fact="NaN" max="NaN"/>
            </dgm:ruleLst>
          </dgm:layoutNode>
        </dgm:forEach>
        <dgm:layoutNode name="nodeRect" styleLbl="align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  <dgm:param type="stBulletLvl" val="2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26"/>
            <dgm:constr type="tMarg"/>
            <dgm:constr type="lMarg" refType="w" fact="0.28"/>
            <dgm:constr type="rMarg" refType="w" fact="0.28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1">
            <a:buAutoNum type="arabicParenBoth"/>
          </dgm1611:buPr>
        </dgm1611:autoBuNodeInfo>
      </dgm1611:autoBuNodeInfoLst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EE3994-5082-4D10-9BFC-9CFB40E0E4B7}" type="datetimeFigureOut">
              <a:rPr lang="en-US" smtClean="0"/>
              <a:t>8/27/21</a:t>
            </a:fld>
            <a:endParaRPr lang="en-US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4B6FA7-68BA-4AF4-B2A1-153B86166B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339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B030159B-46F7-4AAE-B394-764FE040BB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A0F09667-11DF-4929-BABF-F3C9B62B39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/>
              <a:t>Spustelėkite norėdami redaguoti šablono paantraštės stilių</a:t>
            </a:r>
            <a:endParaRPr lang="en-US"/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260D1569-05F2-4F68-A1BA-C0395F334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3CB82-C27D-4FCE-AB36-F0EBA347EF99}" type="datetimeFigureOut">
              <a:rPr lang="en-US" smtClean="0"/>
              <a:t>8/27/21</a:t>
            </a:fld>
            <a:endParaRPr lang="en-US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84CFABF6-9DAD-4A33-B6B6-5D3895F73A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EEA679A3-9C51-4A6B-B0DC-698CE5CBB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1492F-C186-4003-9262-53224E53B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106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183867CA-7069-4D31-888E-F05D15DEA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0DCAAA35-D139-49D6-B610-CA200EE53C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8F201E45-886D-44DD-822F-B932669118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3CB82-C27D-4FCE-AB36-F0EBA347EF99}" type="datetimeFigureOut">
              <a:rPr lang="en-US" smtClean="0"/>
              <a:t>8/27/21</a:t>
            </a:fld>
            <a:endParaRPr lang="en-US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7D0600DC-E22C-4499-B856-9C63FD9DE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0488AB24-6DA9-43DC-8100-E20A0AA2F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1492F-C186-4003-9262-53224E53B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686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324B702-87DD-41E6-8B68-AAF468BC9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07733303-C407-4C6E-8E7D-4935058D14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E1CFC71D-D220-41D7-81EC-D12FDCEC9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3CB82-C27D-4FCE-AB36-F0EBA347EF99}" type="datetimeFigureOut">
              <a:rPr lang="en-US" smtClean="0"/>
              <a:t>8/27/21</a:t>
            </a:fld>
            <a:endParaRPr lang="en-US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F6F3DACB-23B1-4539-AA02-5DF9D14B8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27771371-E84E-46C4-A41C-2F9CD318E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1492F-C186-4003-9262-53224E53B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825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785F4ADB-AD81-45C8-9AEE-AD33909A1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88C8664B-C2B1-4421-A30F-C3175E56F6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Turinio vietos rezervavimo ženklas 3">
            <a:extLst>
              <a:ext uri="{FF2B5EF4-FFF2-40B4-BE49-F238E27FC236}">
                <a16:creationId xmlns:a16="http://schemas.microsoft.com/office/drawing/2014/main" id="{0B56D2CF-76FE-4C39-8C20-86005670E7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F8D3C933-21B8-4D8E-8BC3-9E83768848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3CB82-C27D-4FCE-AB36-F0EBA347EF99}" type="datetimeFigureOut">
              <a:rPr lang="en-US" smtClean="0"/>
              <a:t>8/27/21</a:t>
            </a:fld>
            <a:endParaRPr lang="en-US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369D1A73-0C0A-477C-BEB3-E1E657800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3AA0314C-8224-481A-B7ED-A459D268D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1492F-C186-4003-9262-53224E53B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476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7F07371D-0493-42FC-B982-017893737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2ED795C1-13EC-4E30-82ED-FC76F19D9F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Turinio vietos rezervavimo ženklas 3">
            <a:extLst>
              <a:ext uri="{FF2B5EF4-FFF2-40B4-BE49-F238E27FC236}">
                <a16:creationId xmlns:a16="http://schemas.microsoft.com/office/drawing/2014/main" id="{53F57318-C25F-4477-85F4-E33DE85071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5" name="Teksto vietos rezervavimo ženklas 4">
            <a:extLst>
              <a:ext uri="{FF2B5EF4-FFF2-40B4-BE49-F238E27FC236}">
                <a16:creationId xmlns:a16="http://schemas.microsoft.com/office/drawing/2014/main" id="{138012DD-1622-42B4-94B8-A57F691626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6" name="Turinio vietos rezervavimo ženklas 5">
            <a:extLst>
              <a:ext uri="{FF2B5EF4-FFF2-40B4-BE49-F238E27FC236}">
                <a16:creationId xmlns:a16="http://schemas.microsoft.com/office/drawing/2014/main" id="{C89C3C8C-468F-4253-A9EC-210E2D28F5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7" name="Datos vietos rezervavimo ženklas 6">
            <a:extLst>
              <a:ext uri="{FF2B5EF4-FFF2-40B4-BE49-F238E27FC236}">
                <a16:creationId xmlns:a16="http://schemas.microsoft.com/office/drawing/2014/main" id="{D43754A9-A2B3-4F0E-9171-7212C6E54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3CB82-C27D-4FCE-AB36-F0EBA347EF99}" type="datetimeFigureOut">
              <a:rPr lang="en-US" smtClean="0"/>
              <a:t>8/27/21</a:t>
            </a:fld>
            <a:endParaRPr lang="en-US"/>
          </a:p>
        </p:txBody>
      </p:sp>
      <p:sp>
        <p:nvSpPr>
          <p:cNvPr id="8" name="Poraštės vietos rezervavimo ženklas 7">
            <a:extLst>
              <a:ext uri="{FF2B5EF4-FFF2-40B4-BE49-F238E27FC236}">
                <a16:creationId xmlns:a16="http://schemas.microsoft.com/office/drawing/2014/main" id="{2369B199-AA3C-4F2B-BE09-A76546AEE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kaidrės numerio vietos rezervavimo ženklas 8">
            <a:extLst>
              <a:ext uri="{FF2B5EF4-FFF2-40B4-BE49-F238E27FC236}">
                <a16:creationId xmlns:a16="http://schemas.microsoft.com/office/drawing/2014/main" id="{D7C4B72B-29CC-46ED-B997-62C2D10BB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1492F-C186-4003-9262-53224E53B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084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12082B1B-B938-4DA1-A8D2-068270DC6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Datos vietos rezervavimo ženklas 2">
            <a:extLst>
              <a:ext uri="{FF2B5EF4-FFF2-40B4-BE49-F238E27FC236}">
                <a16:creationId xmlns:a16="http://schemas.microsoft.com/office/drawing/2014/main" id="{47381E97-1E43-438F-9322-A54D80BE1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3CB82-C27D-4FCE-AB36-F0EBA347EF99}" type="datetimeFigureOut">
              <a:rPr lang="en-US" smtClean="0"/>
              <a:t>8/27/21</a:t>
            </a:fld>
            <a:endParaRPr lang="en-US"/>
          </a:p>
        </p:txBody>
      </p:sp>
      <p:sp>
        <p:nvSpPr>
          <p:cNvPr id="4" name="Poraštės vietos rezervavimo ženklas 3">
            <a:extLst>
              <a:ext uri="{FF2B5EF4-FFF2-40B4-BE49-F238E27FC236}">
                <a16:creationId xmlns:a16="http://schemas.microsoft.com/office/drawing/2014/main" id="{04AD2FAA-3A41-405B-A1B2-F965D35DD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kaidrės numerio vietos rezervavimo ženklas 4">
            <a:extLst>
              <a:ext uri="{FF2B5EF4-FFF2-40B4-BE49-F238E27FC236}">
                <a16:creationId xmlns:a16="http://schemas.microsoft.com/office/drawing/2014/main" id="{8BE23B51-8384-4C9B-9A24-8308BE71A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1492F-C186-4003-9262-53224E53B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205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>
            <a:extLst>
              <a:ext uri="{FF2B5EF4-FFF2-40B4-BE49-F238E27FC236}">
                <a16:creationId xmlns:a16="http://schemas.microsoft.com/office/drawing/2014/main" id="{0CFEAB62-5959-467F-8136-A88C64D1CA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3CB82-C27D-4FCE-AB36-F0EBA347EF99}" type="datetimeFigureOut">
              <a:rPr lang="en-US" smtClean="0"/>
              <a:t>8/27/21</a:t>
            </a:fld>
            <a:endParaRPr lang="en-US"/>
          </a:p>
        </p:txBody>
      </p:sp>
      <p:sp>
        <p:nvSpPr>
          <p:cNvPr id="3" name="Poraštės vietos rezervavimo ženklas 2">
            <a:extLst>
              <a:ext uri="{FF2B5EF4-FFF2-40B4-BE49-F238E27FC236}">
                <a16:creationId xmlns:a16="http://schemas.microsoft.com/office/drawing/2014/main" id="{549192D0-89F0-447B-B56C-4AF7A59A9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kaidrės numerio vietos rezervavimo ženklas 3">
            <a:extLst>
              <a:ext uri="{FF2B5EF4-FFF2-40B4-BE49-F238E27FC236}">
                <a16:creationId xmlns:a16="http://schemas.microsoft.com/office/drawing/2014/main" id="{E28035FF-1812-47F7-A3AD-7630382B0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1492F-C186-4003-9262-53224E53B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3958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E76BD186-252A-4878-9115-0358F71065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0F2E59F1-E291-4755-BBED-EA06EACDEB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B829D633-4EFD-4563-9D1F-BB2E84F3FA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700C4BA5-90CC-4D7E-8FA9-274B837B8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3CB82-C27D-4FCE-AB36-F0EBA347EF99}" type="datetimeFigureOut">
              <a:rPr lang="en-US" smtClean="0"/>
              <a:t>8/27/21</a:t>
            </a:fld>
            <a:endParaRPr lang="en-US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E57C4F0E-60A4-4CBB-8F04-D35429261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098B8F81-22EF-4934-B995-D00C69945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1492F-C186-4003-9262-53224E53B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8699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FE71BF40-230F-4868-BAB1-BF211E89F2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Paveikslėlio vietos rezervavimo ženklas 2">
            <a:extLst>
              <a:ext uri="{FF2B5EF4-FFF2-40B4-BE49-F238E27FC236}">
                <a16:creationId xmlns:a16="http://schemas.microsoft.com/office/drawing/2014/main" id="{7FE4243B-8889-4B2D-BAE6-4D7403CE35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F5B21D09-666F-4C1E-8851-7E19C7B02C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776F7BCD-0390-4623-9EB9-0261E7AE9B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3CB82-C27D-4FCE-AB36-F0EBA347EF99}" type="datetimeFigureOut">
              <a:rPr lang="en-US" smtClean="0"/>
              <a:t>8/27/21</a:t>
            </a:fld>
            <a:endParaRPr lang="en-US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6A6FCFAE-00B7-4E01-B6C0-15E6DA518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7DF17206-9FA3-4F10-B35D-2A5DCA1C8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1492F-C186-4003-9262-53224E53B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110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986437AD-A5E6-4615-950B-CF4880AAA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Vertikalaus teksto vietos rezervavimo ženklas 2">
            <a:extLst>
              <a:ext uri="{FF2B5EF4-FFF2-40B4-BE49-F238E27FC236}">
                <a16:creationId xmlns:a16="http://schemas.microsoft.com/office/drawing/2014/main" id="{44319348-5FA3-4233-B330-6843F79B5D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EB7633E9-2014-44B3-B0E5-2F583DD46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3CB82-C27D-4FCE-AB36-F0EBA347EF99}" type="datetimeFigureOut">
              <a:rPr lang="en-US" smtClean="0"/>
              <a:t>8/27/21</a:t>
            </a:fld>
            <a:endParaRPr lang="en-US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C096B4C8-D7F1-4C58-95E1-4BA701526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9476AE4B-7DB2-4958-99C0-35ADFF083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1492F-C186-4003-9262-53224E53B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461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>
            <a:extLst>
              <a:ext uri="{FF2B5EF4-FFF2-40B4-BE49-F238E27FC236}">
                <a16:creationId xmlns:a16="http://schemas.microsoft.com/office/drawing/2014/main" id="{1F61B089-4CF2-474A-AAB1-629C586017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Vertikalaus teksto vietos rezervavimo ženklas 2">
            <a:extLst>
              <a:ext uri="{FF2B5EF4-FFF2-40B4-BE49-F238E27FC236}">
                <a16:creationId xmlns:a16="http://schemas.microsoft.com/office/drawing/2014/main" id="{C3075C9A-BD57-4AFB-8789-422E46E79C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C1EF926D-524A-444C-AC62-08A1312FC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3CB82-C27D-4FCE-AB36-F0EBA347EF99}" type="datetimeFigureOut">
              <a:rPr lang="en-US" smtClean="0"/>
              <a:t>8/27/21</a:t>
            </a:fld>
            <a:endParaRPr lang="en-US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847CB2E0-DC46-4C3B-8538-309734399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BB522569-4FC2-4BC1-ACA6-F3D57F479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1492F-C186-4003-9262-53224E53B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387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>
            <a:extLst>
              <a:ext uri="{FF2B5EF4-FFF2-40B4-BE49-F238E27FC236}">
                <a16:creationId xmlns:a16="http://schemas.microsoft.com/office/drawing/2014/main" id="{B0DD8883-3067-4A0D-978E-E30FFEA7E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3EE773D5-EA28-47ED-8315-E03E1171CE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E0520F00-57FD-4154-8443-61DEDA8776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03CB82-C27D-4FCE-AB36-F0EBA347EF99}" type="datetimeFigureOut">
              <a:rPr lang="en-US" smtClean="0"/>
              <a:t>8/27/21</a:t>
            </a:fld>
            <a:endParaRPr lang="en-US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8B8B5D05-79D7-4BA9-BA10-C26AEC04D3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80E3E202-FDB5-4751-A997-C5CA335779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61492F-C186-4003-9262-53224E53B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405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aveikslėlis 4" descr="Paveikslėlis, kuriame yra ruda, medžio, sėdėjimas, suoliukas&#10;&#10;Automatiškai sugeneruotas aprašymas">
            <a:extLst>
              <a:ext uri="{FF2B5EF4-FFF2-40B4-BE49-F238E27FC236}">
                <a16:creationId xmlns:a16="http://schemas.microsoft.com/office/drawing/2014/main" id="{9666D7C4-508D-43A3-8946-F107DAE785A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02" b="4329"/>
          <a:stretch/>
        </p:blipFill>
        <p:spPr>
          <a:xfrm>
            <a:off x="-1" y="1"/>
            <a:ext cx="12191980" cy="6857999"/>
          </a:xfrm>
          <a:prstGeom prst="rect">
            <a:avLst/>
          </a:prstGeom>
        </p:spPr>
      </p:pic>
      <p:sp>
        <p:nvSpPr>
          <p:cNvPr id="92" name="Rectangle 88">
            <a:extLst>
              <a:ext uri="{FF2B5EF4-FFF2-40B4-BE49-F238E27FC236}">
                <a16:creationId xmlns:a16="http://schemas.microsoft.com/office/drawing/2014/main" id="{D38A241E-0395-41E5-8607-BAA2799A43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-1" y="4892040"/>
            <a:ext cx="12191999" cy="1965960"/>
          </a:xfrm>
          <a:prstGeom prst="rect">
            <a:avLst/>
          </a:prstGeom>
          <a:solidFill>
            <a:schemeClr val="bg1">
              <a:alpha val="72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F037FE73-B227-4BAC-ABED-C04DF94C7F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0292" y="5058752"/>
            <a:ext cx="7382028" cy="1261872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r"/>
            <a:br>
              <a:rPr lang="en-US" sz="23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(Ne)</a:t>
            </a:r>
            <a:r>
              <a:rPr lang="en-US" sz="4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tradiciniai</a:t>
            </a:r>
            <a:r>
              <a:rPr 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4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garso</a:t>
            </a:r>
            <a:r>
              <a:rPr 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4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formavimo</a:t>
            </a:r>
            <a:r>
              <a:rPr 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4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būdai</a:t>
            </a:r>
            <a:r>
              <a:rPr 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4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dumplėmis</a:t>
            </a:r>
            <a:r>
              <a:rPr 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XX a. </a:t>
            </a:r>
            <a:r>
              <a:rPr lang="en-US" sz="4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pab</a:t>
            </a:r>
            <a:r>
              <a:rPr 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– XXI a. pr. </a:t>
            </a:r>
            <a:r>
              <a:rPr lang="en-US" sz="4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kūriniuose</a:t>
            </a:r>
            <a:r>
              <a:rPr 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4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akordeonui</a:t>
            </a:r>
            <a:endParaRPr lang="en-US" sz="4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" name="Antrinis pavadinimas 8">
            <a:extLst>
              <a:ext uri="{FF2B5EF4-FFF2-40B4-BE49-F238E27FC236}">
                <a16:creationId xmlns:a16="http://schemas.microsoft.com/office/drawing/2014/main" id="{AD7F0E94-0D5E-4B50-B34C-6C83E54A52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38141" y="5193306"/>
            <a:ext cx="2892986" cy="1261872"/>
          </a:xfrm>
        </p:spPr>
        <p:txBody>
          <a:bodyPr anchor="ctr">
            <a:normAutofit/>
          </a:bodyPr>
          <a:lstStyle/>
          <a:p>
            <a:r>
              <a:rPr lang="en-US" sz="2000" dirty="0" err="1">
                <a:solidFill>
                  <a:schemeClr val="tx2"/>
                </a:solidFill>
              </a:rPr>
              <a:t>Agn</a:t>
            </a:r>
            <a:r>
              <a:rPr lang="lt-LT" sz="2000" dirty="0">
                <a:solidFill>
                  <a:schemeClr val="tx2"/>
                </a:solidFill>
              </a:rPr>
              <a:t>ė</a:t>
            </a:r>
            <a:r>
              <a:rPr lang="en-US" sz="2000" dirty="0">
                <a:solidFill>
                  <a:schemeClr val="tx2"/>
                </a:solidFill>
              </a:rPr>
              <a:t> </a:t>
            </a:r>
            <a:r>
              <a:rPr lang="en-US" sz="2000" dirty="0" err="1">
                <a:solidFill>
                  <a:schemeClr val="tx2"/>
                </a:solidFill>
              </a:rPr>
              <a:t>Dūkštait</a:t>
            </a:r>
            <a:r>
              <a:rPr lang="lt-LT" sz="2000" dirty="0">
                <a:solidFill>
                  <a:schemeClr val="tx2"/>
                </a:solidFill>
              </a:rPr>
              <a:t>ė</a:t>
            </a:r>
            <a:endParaRPr lang="en-US" sz="2000" dirty="0">
              <a:solidFill>
                <a:schemeClr val="tx2"/>
              </a:solidFill>
            </a:endParaRPr>
          </a:p>
          <a:p>
            <a:r>
              <a:rPr lang="en-US" sz="2000" dirty="0">
                <a:solidFill>
                  <a:schemeClr val="tx2"/>
                </a:solidFill>
              </a:rPr>
              <a:t>2021, </a:t>
            </a:r>
            <a:r>
              <a:rPr lang="en-US" sz="2000" dirty="0" err="1">
                <a:solidFill>
                  <a:schemeClr val="tx2"/>
                </a:solidFill>
              </a:rPr>
              <a:t>Klaipėda</a:t>
            </a:r>
            <a:endParaRPr lang="en-US" sz="2000" dirty="0">
              <a:solidFill>
                <a:schemeClr val="tx2"/>
              </a:solidFill>
            </a:endParaRPr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CE352288-84AD-4CA8-BCD5-76C29D34E1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138160" y="5325066"/>
            <a:ext cx="0" cy="9144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aveikslėlis 12" descr="Paveikslėlis, kuriame yra maistas&#10;&#10;Automatiškai sugeneruotas aprašymas">
            <a:extLst>
              <a:ext uri="{FF2B5EF4-FFF2-40B4-BE49-F238E27FC236}">
                <a16:creationId xmlns:a16="http://schemas.microsoft.com/office/drawing/2014/main" id="{B461DCAB-80BC-4D8C-9828-8609BC903A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6571" y="5232444"/>
            <a:ext cx="1190477" cy="1183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448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5D11FD0E-2D27-4A5A-949D-222E61ECB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1BC8109F-B452-45EE-8BB3-65433C0396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68100" y="-1"/>
            <a:ext cx="10423900" cy="5920155"/>
          </a:xfrm>
          <a:custGeom>
            <a:avLst/>
            <a:gdLst>
              <a:gd name="connsiteX0" fmla="*/ 10423900 w 10423900"/>
              <a:gd name="connsiteY0" fmla="*/ 0 h 5491534"/>
              <a:gd name="connsiteX1" fmla="*/ 3493157 w 10423900"/>
              <a:gd name="connsiteY1" fmla="*/ 0 h 5491534"/>
              <a:gd name="connsiteX2" fmla="*/ 3493018 w 10423900"/>
              <a:gd name="connsiteY2" fmla="*/ 31 h 5491534"/>
              <a:gd name="connsiteX3" fmla="*/ 3245493 w 10423900"/>
              <a:gd name="connsiteY3" fmla="*/ 104839 h 5491534"/>
              <a:gd name="connsiteX4" fmla="*/ 4434802 w 10423900"/>
              <a:gd name="connsiteY4" fmla="*/ 284558 h 5491534"/>
              <a:gd name="connsiteX5" fmla="*/ 4011937 w 10423900"/>
              <a:gd name="connsiteY5" fmla="*/ 395559 h 5491534"/>
              <a:gd name="connsiteX6" fmla="*/ 3573213 w 10423900"/>
              <a:gd name="connsiteY6" fmla="*/ 474847 h 5491534"/>
              <a:gd name="connsiteX7" fmla="*/ 3097489 w 10423900"/>
              <a:gd name="connsiteY7" fmla="*/ 532990 h 5491534"/>
              <a:gd name="connsiteX8" fmla="*/ 2664052 w 10423900"/>
              <a:gd name="connsiteY8" fmla="*/ 649279 h 5491534"/>
              <a:gd name="connsiteX9" fmla="*/ 3795218 w 10423900"/>
              <a:gd name="connsiteY9" fmla="*/ 696852 h 5491534"/>
              <a:gd name="connsiteX10" fmla="*/ 3208492 w 10423900"/>
              <a:gd name="connsiteY10" fmla="*/ 802568 h 5491534"/>
              <a:gd name="connsiteX11" fmla="*/ 2727483 w 10423900"/>
              <a:gd name="connsiteY11" fmla="*/ 939999 h 5491534"/>
              <a:gd name="connsiteX12" fmla="*/ 2389190 w 10423900"/>
              <a:gd name="connsiteY12" fmla="*/ 1003429 h 5491534"/>
              <a:gd name="connsiteX13" fmla="*/ 2029754 w 10423900"/>
              <a:gd name="connsiteY13" fmla="*/ 1019287 h 5491534"/>
              <a:gd name="connsiteX14" fmla="*/ 1945181 w 10423900"/>
              <a:gd name="connsiteY14" fmla="*/ 1119716 h 5491534"/>
              <a:gd name="connsiteX15" fmla="*/ 2056184 w 10423900"/>
              <a:gd name="connsiteY15" fmla="*/ 1225434 h 5491534"/>
              <a:gd name="connsiteX16" fmla="*/ 2225329 w 10423900"/>
              <a:gd name="connsiteY16" fmla="*/ 1236004 h 5491534"/>
              <a:gd name="connsiteX17" fmla="*/ 3234920 w 10423900"/>
              <a:gd name="connsiteY17" fmla="*/ 1262435 h 5491534"/>
              <a:gd name="connsiteX18" fmla="*/ 0 w 10423900"/>
              <a:gd name="connsiteY18" fmla="*/ 1495009 h 5491534"/>
              <a:gd name="connsiteX19" fmla="*/ 438724 w 10423900"/>
              <a:gd name="connsiteY19" fmla="*/ 1637728 h 5491534"/>
              <a:gd name="connsiteX20" fmla="*/ 586726 w 10423900"/>
              <a:gd name="connsiteY20" fmla="*/ 2028877 h 5491534"/>
              <a:gd name="connsiteX21" fmla="*/ 1125878 w 10423900"/>
              <a:gd name="connsiteY21" fmla="*/ 2250882 h 5491534"/>
              <a:gd name="connsiteX22" fmla="*/ 1474744 w 10423900"/>
              <a:gd name="connsiteY22" fmla="*/ 2330169 h 5491534"/>
              <a:gd name="connsiteX23" fmla="*/ 2272901 w 10423900"/>
              <a:gd name="connsiteY23" fmla="*/ 2446458 h 5491534"/>
              <a:gd name="connsiteX24" fmla="*/ 2389190 w 10423900"/>
              <a:gd name="connsiteY24" fmla="*/ 2636747 h 5491534"/>
              <a:gd name="connsiteX25" fmla="*/ 2489621 w 10423900"/>
              <a:gd name="connsiteY25" fmla="*/ 2848179 h 5491534"/>
              <a:gd name="connsiteX26" fmla="*/ 2701053 w 10423900"/>
              <a:gd name="connsiteY26" fmla="*/ 2985611 h 5491534"/>
              <a:gd name="connsiteX27" fmla="*/ 1057165 w 10423900"/>
              <a:gd name="connsiteY27" fmla="*/ 2964468 h 5491534"/>
              <a:gd name="connsiteX28" fmla="*/ 2912485 w 10423900"/>
              <a:gd name="connsiteY28" fmla="*/ 3408477 h 5491534"/>
              <a:gd name="connsiteX29" fmla="*/ 2748626 w 10423900"/>
              <a:gd name="connsiteY29" fmla="*/ 3582909 h 5491534"/>
              <a:gd name="connsiteX30" fmla="*/ 3763503 w 10423900"/>
              <a:gd name="connsiteY30" fmla="*/ 3820771 h 5491534"/>
              <a:gd name="connsiteX31" fmla="*/ 3219063 w 10423900"/>
              <a:gd name="connsiteY31" fmla="*/ 3847199 h 5491534"/>
              <a:gd name="connsiteX32" fmla="*/ 6385269 w 10423900"/>
              <a:gd name="connsiteY32" fmla="*/ 4840933 h 5491534"/>
              <a:gd name="connsiteX33" fmla="*/ 10285854 w 10423900"/>
              <a:gd name="connsiteY33" fmla="*/ 5471118 h 5491534"/>
              <a:gd name="connsiteX34" fmla="*/ 10423900 w 10423900"/>
              <a:gd name="connsiteY34" fmla="*/ 5491534 h 549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3900" h="5491534">
                <a:moveTo>
                  <a:pt x="10423900" y="0"/>
                </a:moveTo>
                <a:lnTo>
                  <a:pt x="3493157" y="0"/>
                </a:lnTo>
                <a:lnTo>
                  <a:pt x="3493018" y="31"/>
                </a:lnTo>
                <a:cubicBezTo>
                  <a:pt x="3414969" y="12668"/>
                  <a:pt x="3328744" y="21588"/>
                  <a:pt x="3245493" y="104839"/>
                </a:cubicBezTo>
                <a:cubicBezTo>
                  <a:pt x="3668357" y="162984"/>
                  <a:pt x="4075366" y="51981"/>
                  <a:pt x="4434802" y="284558"/>
                </a:cubicBezTo>
                <a:cubicBezTo>
                  <a:pt x="4302656" y="400846"/>
                  <a:pt x="4154654" y="374416"/>
                  <a:pt x="4011937" y="395559"/>
                </a:cubicBezTo>
                <a:cubicBezTo>
                  <a:pt x="3863934" y="416704"/>
                  <a:pt x="3721217" y="453704"/>
                  <a:pt x="3573213" y="474847"/>
                </a:cubicBezTo>
                <a:cubicBezTo>
                  <a:pt x="3414639" y="501275"/>
                  <a:pt x="3256063" y="506562"/>
                  <a:pt x="3097489" y="532990"/>
                </a:cubicBezTo>
                <a:cubicBezTo>
                  <a:pt x="2965345" y="554135"/>
                  <a:pt x="2822627" y="517133"/>
                  <a:pt x="2664052" y="649279"/>
                </a:cubicBezTo>
                <a:cubicBezTo>
                  <a:pt x="3055203" y="744424"/>
                  <a:pt x="3409352" y="601706"/>
                  <a:pt x="3795218" y="696852"/>
                </a:cubicBezTo>
                <a:cubicBezTo>
                  <a:pt x="3567928" y="781425"/>
                  <a:pt x="3382924" y="754995"/>
                  <a:pt x="3208492" y="802568"/>
                </a:cubicBezTo>
                <a:cubicBezTo>
                  <a:pt x="3049916" y="850140"/>
                  <a:pt x="2859627" y="797282"/>
                  <a:pt x="2727483" y="939999"/>
                </a:cubicBezTo>
                <a:cubicBezTo>
                  <a:pt x="2627052" y="1051000"/>
                  <a:pt x="2521336" y="1066858"/>
                  <a:pt x="2389190" y="1003429"/>
                </a:cubicBezTo>
                <a:cubicBezTo>
                  <a:pt x="2272901" y="945284"/>
                  <a:pt x="2146043" y="961142"/>
                  <a:pt x="2029754" y="1019287"/>
                </a:cubicBezTo>
                <a:cubicBezTo>
                  <a:pt x="1987468" y="1040430"/>
                  <a:pt x="1945181" y="1066858"/>
                  <a:pt x="1945181" y="1119716"/>
                </a:cubicBezTo>
                <a:cubicBezTo>
                  <a:pt x="1945181" y="1193719"/>
                  <a:pt x="1998039" y="1214862"/>
                  <a:pt x="2056184" y="1225434"/>
                </a:cubicBezTo>
                <a:cubicBezTo>
                  <a:pt x="2109042" y="1236004"/>
                  <a:pt x="2172471" y="1246577"/>
                  <a:pt x="2225329" y="1236004"/>
                </a:cubicBezTo>
                <a:cubicBezTo>
                  <a:pt x="2563622" y="1177861"/>
                  <a:pt x="2896629" y="1273005"/>
                  <a:pt x="3234920" y="1262435"/>
                </a:cubicBezTo>
                <a:cubicBezTo>
                  <a:pt x="2172471" y="1489724"/>
                  <a:pt x="1099450" y="1415723"/>
                  <a:pt x="0" y="1495009"/>
                </a:cubicBezTo>
                <a:cubicBezTo>
                  <a:pt x="142717" y="1653583"/>
                  <a:pt x="327721" y="1521439"/>
                  <a:pt x="438724" y="1637728"/>
                </a:cubicBezTo>
                <a:cubicBezTo>
                  <a:pt x="333006" y="1880875"/>
                  <a:pt x="375293" y="2013020"/>
                  <a:pt x="586726" y="2028877"/>
                </a:cubicBezTo>
                <a:cubicBezTo>
                  <a:pt x="792873" y="2044734"/>
                  <a:pt x="1014877" y="1960161"/>
                  <a:pt x="1125878" y="2250882"/>
                </a:cubicBezTo>
                <a:cubicBezTo>
                  <a:pt x="1157593" y="2340740"/>
                  <a:pt x="1353170" y="2314312"/>
                  <a:pt x="1474744" y="2330169"/>
                </a:cubicBezTo>
                <a:cubicBezTo>
                  <a:pt x="1739034" y="2367170"/>
                  <a:pt x="2019183" y="2330169"/>
                  <a:pt x="2272901" y="2446458"/>
                </a:cubicBezTo>
                <a:cubicBezTo>
                  <a:pt x="2373332" y="2488744"/>
                  <a:pt x="2442048" y="2520459"/>
                  <a:pt x="2389190" y="2636747"/>
                </a:cubicBezTo>
                <a:cubicBezTo>
                  <a:pt x="2336332" y="2758321"/>
                  <a:pt x="2405048" y="2800607"/>
                  <a:pt x="2489621" y="2848179"/>
                </a:cubicBezTo>
                <a:cubicBezTo>
                  <a:pt x="2553051" y="2885180"/>
                  <a:pt x="2648195" y="2874609"/>
                  <a:pt x="2701053" y="2985611"/>
                </a:cubicBezTo>
                <a:cubicBezTo>
                  <a:pt x="2146043" y="2969753"/>
                  <a:pt x="1606888" y="2879895"/>
                  <a:pt x="1057165" y="2964468"/>
                </a:cubicBezTo>
                <a:cubicBezTo>
                  <a:pt x="1659748" y="3175900"/>
                  <a:pt x="2320474" y="3165328"/>
                  <a:pt x="2912485" y="3408477"/>
                </a:cubicBezTo>
                <a:cubicBezTo>
                  <a:pt x="2891342" y="3493050"/>
                  <a:pt x="2753911" y="3456048"/>
                  <a:pt x="2748626" y="3582909"/>
                </a:cubicBezTo>
                <a:cubicBezTo>
                  <a:pt x="3060489" y="3715055"/>
                  <a:pt x="3435782" y="3625195"/>
                  <a:pt x="3763503" y="3820771"/>
                </a:cubicBezTo>
                <a:cubicBezTo>
                  <a:pt x="3573213" y="3910629"/>
                  <a:pt x="3398782" y="3762626"/>
                  <a:pt x="3219063" y="3847199"/>
                </a:cubicBezTo>
                <a:cubicBezTo>
                  <a:pt x="3277208" y="3974060"/>
                  <a:pt x="5909545" y="4756360"/>
                  <a:pt x="6385269" y="4840933"/>
                </a:cubicBezTo>
                <a:cubicBezTo>
                  <a:pt x="7171204" y="4982659"/>
                  <a:pt x="9157515" y="5302348"/>
                  <a:pt x="10285854" y="5471118"/>
                </a:cubicBezTo>
                <a:lnTo>
                  <a:pt x="10423900" y="5491534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45F53964-E607-45C9-A79A-3B3BA643C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421" y="203985"/>
            <a:ext cx="5362576" cy="1892300"/>
          </a:xfrm>
        </p:spPr>
        <p:txBody>
          <a:bodyPr>
            <a:normAutofit/>
          </a:bodyPr>
          <a:lstStyle/>
          <a:p>
            <a:r>
              <a:rPr lang="en-US" dirty="0" err="1"/>
              <a:t>Dumplių</a:t>
            </a:r>
            <a:r>
              <a:rPr lang="en-US"/>
              <a:t> </a:t>
            </a:r>
            <a:r>
              <a:rPr lang="en-US" dirty="0" err="1"/>
              <a:t>funkcijos</a:t>
            </a:r>
            <a:endParaRPr lang="en-US"/>
          </a:p>
        </p:txBody>
      </p:sp>
      <p:graphicFrame>
        <p:nvGraphicFramePr>
          <p:cNvPr id="5" name="Turinio vietos rezervavimo ženklas 2">
            <a:extLst>
              <a:ext uri="{FF2B5EF4-FFF2-40B4-BE49-F238E27FC236}">
                <a16:creationId xmlns:a16="http://schemas.microsoft.com/office/drawing/2014/main" id="{1479D582-C3A6-4F3D-A9CC-0441B7FE502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4443485"/>
              </p:ext>
            </p:extLst>
          </p:nvPr>
        </p:nvGraphicFramePr>
        <p:xfrm>
          <a:off x="649664" y="2300270"/>
          <a:ext cx="9361602" cy="34620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897839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7">
            <a:extLst>
              <a:ext uri="{FF2B5EF4-FFF2-40B4-BE49-F238E27FC236}">
                <a16:creationId xmlns:a16="http://schemas.microsoft.com/office/drawing/2014/main" id="{955A2079-FA98-4876-80F0-72364A7D2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3" name="Turinio vietos rezervavimo ženklas 4">
            <a:extLst>
              <a:ext uri="{FF2B5EF4-FFF2-40B4-BE49-F238E27FC236}">
                <a16:creationId xmlns:a16="http://schemas.microsoft.com/office/drawing/2014/main" id="{D08A2303-5301-466D-AA00-CF89E738CE6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8866693"/>
              </p:ext>
            </p:extLst>
          </p:nvPr>
        </p:nvGraphicFramePr>
        <p:xfrm>
          <a:off x="827617" y="1849967"/>
          <a:ext cx="105156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2603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78FD1E94-B12F-434F-8027-5DBEAC55A1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1BC8109F-B452-45EE-8BB3-65433C0396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68100" y="-1"/>
            <a:ext cx="10423900" cy="5920155"/>
          </a:xfrm>
          <a:custGeom>
            <a:avLst/>
            <a:gdLst>
              <a:gd name="connsiteX0" fmla="*/ 10423900 w 10423900"/>
              <a:gd name="connsiteY0" fmla="*/ 0 h 5491534"/>
              <a:gd name="connsiteX1" fmla="*/ 3493157 w 10423900"/>
              <a:gd name="connsiteY1" fmla="*/ 0 h 5491534"/>
              <a:gd name="connsiteX2" fmla="*/ 3493018 w 10423900"/>
              <a:gd name="connsiteY2" fmla="*/ 31 h 5491534"/>
              <a:gd name="connsiteX3" fmla="*/ 3245493 w 10423900"/>
              <a:gd name="connsiteY3" fmla="*/ 104839 h 5491534"/>
              <a:gd name="connsiteX4" fmla="*/ 4434802 w 10423900"/>
              <a:gd name="connsiteY4" fmla="*/ 284558 h 5491534"/>
              <a:gd name="connsiteX5" fmla="*/ 4011937 w 10423900"/>
              <a:gd name="connsiteY5" fmla="*/ 395559 h 5491534"/>
              <a:gd name="connsiteX6" fmla="*/ 3573213 w 10423900"/>
              <a:gd name="connsiteY6" fmla="*/ 474847 h 5491534"/>
              <a:gd name="connsiteX7" fmla="*/ 3097489 w 10423900"/>
              <a:gd name="connsiteY7" fmla="*/ 532990 h 5491534"/>
              <a:gd name="connsiteX8" fmla="*/ 2664052 w 10423900"/>
              <a:gd name="connsiteY8" fmla="*/ 649279 h 5491534"/>
              <a:gd name="connsiteX9" fmla="*/ 3795218 w 10423900"/>
              <a:gd name="connsiteY9" fmla="*/ 696852 h 5491534"/>
              <a:gd name="connsiteX10" fmla="*/ 3208492 w 10423900"/>
              <a:gd name="connsiteY10" fmla="*/ 802568 h 5491534"/>
              <a:gd name="connsiteX11" fmla="*/ 2727483 w 10423900"/>
              <a:gd name="connsiteY11" fmla="*/ 939999 h 5491534"/>
              <a:gd name="connsiteX12" fmla="*/ 2389190 w 10423900"/>
              <a:gd name="connsiteY12" fmla="*/ 1003429 h 5491534"/>
              <a:gd name="connsiteX13" fmla="*/ 2029754 w 10423900"/>
              <a:gd name="connsiteY13" fmla="*/ 1019287 h 5491534"/>
              <a:gd name="connsiteX14" fmla="*/ 1945181 w 10423900"/>
              <a:gd name="connsiteY14" fmla="*/ 1119716 h 5491534"/>
              <a:gd name="connsiteX15" fmla="*/ 2056184 w 10423900"/>
              <a:gd name="connsiteY15" fmla="*/ 1225434 h 5491534"/>
              <a:gd name="connsiteX16" fmla="*/ 2225329 w 10423900"/>
              <a:gd name="connsiteY16" fmla="*/ 1236004 h 5491534"/>
              <a:gd name="connsiteX17" fmla="*/ 3234920 w 10423900"/>
              <a:gd name="connsiteY17" fmla="*/ 1262435 h 5491534"/>
              <a:gd name="connsiteX18" fmla="*/ 0 w 10423900"/>
              <a:gd name="connsiteY18" fmla="*/ 1495009 h 5491534"/>
              <a:gd name="connsiteX19" fmla="*/ 438724 w 10423900"/>
              <a:gd name="connsiteY19" fmla="*/ 1637728 h 5491534"/>
              <a:gd name="connsiteX20" fmla="*/ 586726 w 10423900"/>
              <a:gd name="connsiteY20" fmla="*/ 2028877 h 5491534"/>
              <a:gd name="connsiteX21" fmla="*/ 1125878 w 10423900"/>
              <a:gd name="connsiteY21" fmla="*/ 2250882 h 5491534"/>
              <a:gd name="connsiteX22" fmla="*/ 1474744 w 10423900"/>
              <a:gd name="connsiteY22" fmla="*/ 2330169 h 5491534"/>
              <a:gd name="connsiteX23" fmla="*/ 2272901 w 10423900"/>
              <a:gd name="connsiteY23" fmla="*/ 2446458 h 5491534"/>
              <a:gd name="connsiteX24" fmla="*/ 2389190 w 10423900"/>
              <a:gd name="connsiteY24" fmla="*/ 2636747 h 5491534"/>
              <a:gd name="connsiteX25" fmla="*/ 2489621 w 10423900"/>
              <a:gd name="connsiteY25" fmla="*/ 2848179 h 5491534"/>
              <a:gd name="connsiteX26" fmla="*/ 2701053 w 10423900"/>
              <a:gd name="connsiteY26" fmla="*/ 2985611 h 5491534"/>
              <a:gd name="connsiteX27" fmla="*/ 1057165 w 10423900"/>
              <a:gd name="connsiteY27" fmla="*/ 2964468 h 5491534"/>
              <a:gd name="connsiteX28" fmla="*/ 2912485 w 10423900"/>
              <a:gd name="connsiteY28" fmla="*/ 3408477 h 5491534"/>
              <a:gd name="connsiteX29" fmla="*/ 2748626 w 10423900"/>
              <a:gd name="connsiteY29" fmla="*/ 3582909 h 5491534"/>
              <a:gd name="connsiteX30" fmla="*/ 3763503 w 10423900"/>
              <a:gd name="connsiteY30" fmla="*/ 3820771 h 5491534"/>
              <a:gd name="connsiteX31" fmla="*/ 3219063 w 10423900"/>
              <a:gd name="connsiteY31" fmla="*/ 3847199 h 5491534"/>
              <a:gd name="connsiteX32" fmla="*/ 6385269 w 10423900"/>
              <a:gd name="connsiteY32" fmla="*/ 4840933 h 5491534"/>
              <a:gd name="connsiteX33" fmla="*/ 10285854 w 10423900"/>
              <a:gd name="connsiteY33" fmla="*/ 5471118 h 5491534"/>
              <a:gd name="connsiteX34" fmla="*/ 10423900 w 10423900"/>
              <a:gd name="connsiteY34" fmla="*/ 5491534 h 549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3900" h="5491534">
                <a:moveTo>
                  <a:pt x="10423900" y="0"/>
                </a:moveTo>
                <a:lnTo>
                  <a:pt x="3493157" y="0"/>
                </a:lnTo>
                <a:lnTo>
                  <a:pt x="3493018" y="31"/>
                </a:lnTo>
                <a:cubicBezTo>
                  <a:pt x="3414969" y="12668"/>
                  <a:pt x="3328744" y="21588"/>
                  <a:pt x="3245493" y="104839"/>
                </a:cubicBezTo>
                <a:cubicBezTo>
                  <a:pt x="3668357" y="162984"/>
                  <a:pt x="4075366" y="51981"/>
                  <a:pt x="4434802" y="284558"/>
                </a:cubicBezTo>
                <a:cubicBezTo>
                  <a:pt x="4302656" y="400846"/>
                  <a:pt x="4154654" y="374416"/>
                  <a:pt x="4011937" y="395559"/>
                </a:cubicBezTo>
                <a:cubicBezTo>
                  <a:pt x="3863934" y="416704"/>
                  <a:pt x="3721217" y="453704"/>
                  <a:pt x="3573213" y="474847"/>
                </a:cubicBezTo>
                <a:cubicBezTo>
                  <a:pt x="3414639" y="501275"/>
                  <a:pt x="3256063" y="506562"/>
                  <a:pt x="3097489" y="532990"/>
                </a:cubicBezTo>
                <a:cubicBezTo>
                  <a:pt x="2965345" y="554135"/>
                  <a:pt x="2822627" y="517133"/>
                  <a:pt x="2664052" y="649279"/>
                </a:cubicBezTo>
                <a:cubicBezTo>
                  <a:pt x="3055203" y="744424"/>
                  <a:pt x="3409352" y="601706"/>
                  <a:pt x="3795218" y="696852"/>
                </a:cubicBezTo>
                <a:cubicBezTo>
                  <a:pt x="3567928" y="781425"/>
                  <a:pt x="3382924" y="754995"/>
                  <a:pt x="3208492" y="802568"/>
                </a:cubicBezTo>
                <a:cubicBezTo>
                  <a:pt x="3049916" y="850140"/>
                  <a:pt x="2859627" y="797282"/>
                  <a:pt x="2727483" y="939999"/>
                </a:cubicBezTo>
                <a:cubicBezTo>
                  <a:pt x="2627052" y="1051000"/>
                  <a:pt x="2521336" y="1066858"/>
                  <a:pt x="2389190" y="1003429"/>
                </a:cubicBezTo>
                <a:cubicBezTo>
                  <a:pt x="2272901" y="945284"/>
                  <a:pt x="2146043" y="961142"/>
                  <a:pt x="2029754" y="1019287"/>
                </a:cubicBezTo>
                <a:cubicBezTo>
                  <a:pt x="1987468" y="1040430"/>
                  <a:pt x="1945181" y="1066858"/>
                  <a:pt x="1945181" y="1119716"/>
                </a:cubicBezTo>
                <a:cubicBezTo>
                  <a:pt x="1945181" y="1193719"/>
                  <a:pt x="1998039" y="1214862"/>
                  <a:pt x="2056184" y="1225434"/>
                </a:cubicBezTo>
                <a:cubicBezTo>
                  <a:pt x="2109042" y="1236004"/>
                  <a:pt x="2172471" y="1246577"/>
                  <a:pt x="2225329" y="1236004"/>
                </a:cubicBezTo>
                <a:cubicBezTo>
                  <a:pt x="2563622" y="1177861"/>
                  <a:pt x="2896629" y="1273005"/>
                  <a:pt x="3234920" y="1262435"/>
                </a:cubicBezTo>
                <a:cubicBezTo>
                  <a:pt x="2172471" y="1489724"/>
                  <a:pt x="1099450" y="1415723"/>
                  <a:pt x="0" y="1495009"/>
                </a:cubicBezTo>
                <a:cubicBezTo>
                  <a:pt x="142717" y="1653583"/>
                  <a:pt x="327721" y="1521439"/>
                  <a:pt x="438724" y="1637728"/>
                </a:cubicBezTo>
                <a:cubicBezTo>
                  <a:pt x="333006" y="1880875"/>
                  <a:pt x="375293" y="2013020"/>
                  <a:pt x="586726" y="2028877"/>
                </a:cubicBezTo>
                <a:cubicBezTo>
                  <a:pt x="792873" y="2044734"/>
                  <a:pt x="1014877" y="1960161"/>
                  <a:pt x="1125878" y="2250882"/>
                </a:cubicBezTo>
                <a:cubicBezTo>
                  <a:pt x="1157593" y="2340740"/>
                  <a:pt x="1353170" y="2314312"/>
                  <a:pt x="1474744" y="2330169"/>
                </a:cubicBezTo>
                <a:cubicBezTo>
                  <a:pt x="1739034" y="2367170"/>
                  <a:pt x="2019183" y="2330169"/>
                  <a:pt x="2272901" y="2446458"/>
                </a:cubicBezTo>
                <a:cubicBezTo>
                  <a:pt x="2373332" y="2488744"/>
                  <a:pt x="2442048" y="2520459"/>
                  <a:pt x="2389190" y="2636747"/>
                </a:cubicBezTo>
                <a:cubicBezTo>
                  <a:pt x="2336332" y="2758321"/>
                  <a:pt x="2405048" y="2800607"/>
                  <a:pt x="2489621" y="2848179"/>
                </a:cubicBezTo>
                <a:cubicBezTo>
                  <a:pt x="2553051" y="2885180"/>
                  <a:pt x="2648195" y="2874609"/>
                  <a:pt x="2701053" y="2985611"/>
                </a:cubicBezTo>
                <a:cubicBezTo>
                  <a:pt x="2146043" y="2969753"/>
                  <a:pt x="1606888" y="2879895"/>
                  <a:pt x="1057165" y="2964468"/>
                </a:cubicBezTo>
                <a:cubicBezTo>
                  <a:pt x="1659748" y="3175900"/>
                  <a:pt x="2320474" y="3165328"/>
                  <a:pt x="2912485" y="3408477"/>
                </a:cubicBezTo>
                <a:cubicBezTo>
                  <a:pt x="2891342" y="3493050"/>
                  <a:pt x="2753911" y="3456048"/>
                  <a:pt x="2748626" y="3582909"/>
                </a:cubicBezTo>
                <a:cubicBezTo>
                  <a:pt x="3060489" y="3715055"/>
                  <a:pt x="3435782" y="3625195"/>
                  <a:pt x="3763503" y="3820771"/>
                </a:cubicBezTo>
                <a:cubicBezTo>
                  <a:pt x="3573213" y="3910629"/>
                  <a:pt x="3398782" y="3762626"/>
                  <a:pt x="3219063" y="3847199"/>
                </a:cubicBezTo>
                <a:cubicBezTo>
                  <a:pt x="3277208" y="3974060"/>
                  <a:pt x="5909545" y="4756360"/>
                  <a:pt x="6385269" y="4840933"/>
                </a:cubicBezTo>
                <a:cubicBezTo>
                  <a:pt x="7171204" y="4982659"/>
                  <a:pt x="9157515" y="5302348"/>
                  <a:pt x="10285854" y="5471118"/>
                </a:cubicBezTo>
                <a:lnTo>
                  <a:pt x="10423900" y="5491534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23BA5E70-41E8-4257-A9F2-715621297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/>
              <a:t>Probleminiai tyrimo klausimai</a:t>
            </a:r>
          </a:p>
        </p:txBody>
      </p:sp>
      <p:graphicFrame>
        <p:nvGraphicFramePr>
          <p:cNvPr id="5" name="Turinio vietos rezervavimo ženklas 2">
            <a:extLst>
              <a:ext uri="{FF2B5EF4-FFF2-40B4-BE49-F238E27FC236}">
                <a16:creationId xmlns:a16="http://schemas.microsoft.com/office/drawing/2014/main" id="{B08CA72C-3114-42F8-83C8-0A512E530B7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216884"/>
              </p:ext>
            </p:extLst>
          </p:nvPr>
        </p:nvGraphicFramePr>
        <p:xfrm>
          <a:off x="838200" y="2011729"/>
          <a:ext cx="10515600" cy="41608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788151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2" name="Rectangle 61">
            <a:extLst>
              <a:ext uri="{FF2B5EF4-FFF2-40B4-BE49-F238E27FC236}">
                <a16:creationId xmlns:a16="http://schemas.microsoft.com/office/drawing/2014/main" id="{AA866F0E-F54B-4BF5-8A88-7D97BD45FC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8229EC50-E910-4AE2-9EEA-604A81EF61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6941221 w 12192000"/>
              <a:gd name="connsiteY0" fmla="*/ 2015186 h 6858000"/>
              <a:gd name="connsiteX1" fmla="*/ 6907857 w 12192000"/>
              <a:gd name="connsiteY1" fmla="*/ 2033351 h 6858000"/>
              <a:gd name="connsiteX2" fmla="*/ 7093700 w 12192000"/>
              <a:gd name="connsiteY2" fmla="*/ 2101457 h 6858000"/>
              <a:gd name="connsiteX3" fmla="*/ 6803079 w 12192000"/>
              <a:gd name="connsiteY3" fmla="*/ 2065612 h 6858000"/>
              <a:gd name="connsiteX4" fmla="*/ 6798115 w 12192000"/>
              <a:gd name="connsiteY4" fmla="*/ 2088772 h 6858000"/>
              <a:gd name="connsiteX5" fmla="*/ 7128167 w 12192000"/>
              <a:gd name="connsiteY5" fmla="*/ 2176455 h 6858000"/>
              <a:gd name="connsiteX6" fmla="*/ 7098663 w 12192000"/>
              <a:gd name="connsiteY6" fmla="*/ 2189968 h 6858000"/>
              <a:gd name="connsiteX7" fmla="*/ 6923298 w 12192000"/>
              <a:gd name="connsiteY7" fmla="*/ 2156052 h 6858000"/>
              <a:gd name="connsiteX8" fmla="*/ 6888004 w 12192000"/>
              <a:gd name="connsiteY8" fmla="*/ 2164875 h 6858000"/>
              <a:gd name="connsiteX9" fmla="*/ 6905375 w 12192000"/>
              <a:gd name="connsiteY9" fmla="*/ 2205958 h 6858000"/>
              <a:gd name="connsiteX10" fmla="*/ 6981477 w 12192000"/>
              <a:gd name="connsiteY10" fmla="*/ 2221951 h 6858000"/>
              <a:gd name="connsiteX11" fmla="*/ 7100043 w 12192000"/>
              <a:gd name="connsiteY11" fmla="*/ 2318459 h 6858000"/>
              <a:gd name="connsiteX12" fmla="*/ 6920540 w 12192000"/>
              <a:gd name="connsiteY12" fmla="*/ 2306877 h 6858000"/>
              <a:gd name="connsiteX13" fmla="*/ 6888831 w 12192000"/>
              <a:gd name="connsiteY13" fmla="*/ 2330314 h 6858000"/>
              <a:gd name="connsiteX14" fmla="*/ 6876698 w 12192000"/>
              <a:gd name="connsiteY14" fmla="*/ 2360645 h 6858000"/>
              <a:gd name="connsiteX15" fmla="*/ 6807214 w 12192000"/>
              <a:gd name="connsiteY15" fmla="*/ 2385736 h 6858000"/>
              <a:gd name="connsiteX16" fmla="*/ 6916405 w 12192000"/>
              <a:gd name="connsiteY16" fmla="*/ 2413862 h 6858000"/>
              <a:gd name="connsiteX17" fmla="*/ 6799770 w 12192000"/>
              <a:gd name="connsiteY17" fmla="*/ 2413862 h 6858000"/>
              <a:gd name="connsiteX18" fmla="*/ 6665762 w 12192000"/>
              <a:gd name="connsiteY18" fmla="*/ 2394561 h 6858000"/>
              <a:gd name="connsiteX19" fmla="*/ 6522933 w 12192000"/>
              <a:gd name="connsiteY19" fmla="*/ 2400626 h 6858000"/>
              <a:gd name="connsiteX20" fmla="*/ 6237275 w 12192000"/>
              <a:gd name="connsiteY20" fmla="*/ 2365057 h 6858000"/>
              <a:gd name="connsiteX21" fmla="*/ 6101338 w 12192000"/>
              <a:gd name="connsiteY21" fmla="*/ 2367538 h 6858000"/>
              <a:gd name="connsiteX22" fmla="*/ 6857121 w 12192000"/>
              <a:gd name="connsiteY22" fmla="*/ 2606875 h 6858000"/>
              <a:gd name="connsiteX23" fmla="*/ 6818519 w 12192000"/>
              <a:gd name="connsiteY23" fmla="*/ 2659539 h 6858000"/>
              <a:gd name="connsiteX24" fmla="*/ 6976790 w 12192000"/>
              <a:gd name="connsiteY24" fmla="*/ 2716892 h 6858000"/>
              <a:gd name="connsiteX25" fmla="*/ 7015669 w 12192000"/>
              <a:gd name="connsiteY25" fmla="*/ 2773693 h 6858000"/>
              <a:gd name="connsiteX26" fmla="*/ 6966864 w 12192000"/>
              <a:gd name="connsiteY26" fmla="*/ 2768730 h 6858000"/>
              <a:gd name="connsiteX27" fmla="*/ 6924953 w 12192000"/>
              <a:gd name="connsiteY27" fmla="*/ 2779483 h 6858000"/>
              <a:gd name="connsiteX28" fmla="*/ 6942323 w 12192000"/>
              <a:gd name="connsiteY28" fmla="*/ 2851726 h 6858000"/>
              <a:gd name="connsiteX29" fmla="*/ 7165943 w 12192000"/>
              <a:gd name="connsiteY29" fmla="*/ 2944924 h 6858000"/>
              <a:gd name="connsiteX30" fmla="*/ 7186071 w 12192000"/>
              <a:gd name="connsiteY30" fmla="*/ 2975254 h 6858000"/>
              <a:gd name="connsiteX31" fmla="*/ 7159325 w 12192000"/>
              <a:gd name="connsiteY31" fmla="*/ 2996762 h 6858000"/>
              <a:gd name="connsiteX32" fmla="*/ 7087082 w 12192000"/>
              <a:gd name="connsiteY32" fmla="*/ 3007790 h 6858000"/>
              <a:gd name="connsiteX33" fmla="*/ 7188276 w 12192000"/>
              <a:gd name="connsiteY33" fmla="*/ 3111191 h 6858000"/>
              <a:gd name="connsiteX34" fmla="*/ 7225225 w 12192000"/>
              <a:gd name="connsiteY34" fmla="*/ 3139866 h 6858000"/>
              <a:gd name="connsiteX35" fmla="*/ 7288368 w 12192000"/>
              <a:gd name="connsiteY35" fmla="*/ 3184260 h 6858000"/>
              <a:gd name="connsiteX36" fmla="*/ 7289471 w 12192000"/>
              <a:gd name="connsiteY36" fmla="*/ 3197771 h 6858000"/>
              <a:gd name="connsiteX37" fmla="*/ 7203442 w 12192000"/>
              <a:gd name="connsiteY37" fmla="*/ 3245472 h 6858000"/>
              <a:gd name="connsiteX38" fmla="*/ 7048205 w 12192000"/>
              <a:gd name="connsiteY38" fmla="*/ 3232512 h 6858000"/>
              <a:gd name="connsiteX39" fmla="*/ 7277614 w 12192000"/>
              <a:gd name="connsiteY39" fmla="*/ 3303652 h 6858000"/>
              <a:gd name="connsiteX40" fmla="*/ 6535066 w 12192000"/>
              <a:gd name="connsiteY40" fmla="*/ 3134077 h 6858000"/>
              <a:gd name="connsiteX41" fmla="*/ 6582492 w 12192000"/>
              <a:gd name="connsiteY41" fmla="*/ 3178469 h 6858000"/>
              <a:gd name="connsiteX42" fmla="*/ 6842233 w 12192000"/>
              <a:gd name="connsiteY42" fmla="*/ 3295379 h 6858000"/>
              <a:gd name="connsiteX43" fmla="*/ 6915853 w 12192000"/>
              <a:gd name="connsiteY43" fmla="*/ 3368725 h 6858000"/>
              <a:gd name="connsiteX44" fmla="*/ 6993058 w 12192000"/>
              <a:gd name="connsiteY44" fmla="*/ 3409257 h 6858000"/>
              <a:gd name="connsiteX45" fmla="*/ 7101421 w 12192000"/>
              <a:gd name="connsiteY45" fmla="*/ 3408430 h 6858000"/>
              <a:gd name="connsiteX46" fmla="*/ 7178350 w 12192000"/>
              <a:gd name="connsiteY46" fmla="*/ 3470746 h 6858000"/>
              <a:gd name="connsiteX47" fmla="*/ 7098112 w 12192000"/>
              <a:gd name="connsiteY47" fmla="*/ 3483982 h 6858000"/>
              <a:gd name="connsiteX48" fmla="*/ 7004088 w 12192000"/>
              <a:gd name="connsiteY48" fmla="*/ 3473780 h 6858000"/>
              <a:gd name="connsiteX49" fmla="*/ 6801147 w 12192000"/>
              <a:gd name="connsiteY49" fmla="*/ 3477087 h 6858000"/>
              <a:gd name="connsiteX50" fmla="*/ 6684788 w 12192000"/>
              <a:gd name="connsiteY50" fmla="*/ 3489220 h 6858000"/>
              <a:gd name="connsiteX51" fmla="*/ 6417328 w 12192000"/>
              <a:gd name="connsiteY51" fmla="*/ 3468539 h 6858000"/>
              <a:gd name="connsiteX52" fmla="*/ 6433045 w 12192000"/>
              <a:gd name="connsiteY52" fmla="*/ 3521481 h 6858000"/>
              <a:gd name="connsiteX53" fmla="*/ 6423117 w 12192000"/>
              <a:gd name="connsiteY53" fmla="*/ 3567527 h 6858000"/>
              <a:gd name="connsiteX54" fmla="*/ 6419258 w 12192000"/>
              <a:gd name="connsiteY54" fmla="*/ 3667620 h 6858000"/>
              <a:gd name="connsiteX55" fmla="*/ 6421740 w 12192000"/>
              <a:gd name="connsiteY55" fmla="*/ 3683888 h 6858000"/>
              <a:gd name="connsiteX56" fmla="*/ 6361906 w 12192000"/>
              <a:gd name="connsiteY56" fmla="*/ 3694366 h 6858000"/>
              <a:gd name="connsiteX57" fmla="*/ 6718429 w 12192000"/>
              <a:gd name="connsiteY57" fmla="*/ 3902544 h 6858000"/>
              <a:gd name="connsiteX58" fmla="*/ 6480195 w 12192000"/>
              <a:gd name="connsiteY58" fmla="*/ 3849603 h 6858000"/>
              <a:gd name="connsiteX59" fmla="*/ 6447934 w 12192000"/>
              <a:gd name="connsiteY59" fmla="*/ 3937011 h 6858000"/>
              <a:gd name="connsiteX60" fmla="*/ 6559882 w 12192000"/>
              <a:gd name="connsiteY60" fmla="*/ 4014767 h 6858000"/>
              <a:gd name="connsiteX61" fmla="*/ 6601241 w 12192000"/>
              <a:gd name="connsiteY61" fmla="*/ 4168626 h 6858000"/>
              <a:gd name="connsiteX62" fmla="*/ 6581113 w 12192000"/>
              <a:gd name="connsiteY62" fmla="*/ 4309250 h 6858000"/>
              <a:gd name="connsiteX63" fmla="*/ 6533136 w 12192000"/>
              <a:gd name="connsiteY63" fmla="*/ 4353918 h 6858000"/>
              <a:gd name="connsiteX64" fmla="*/ 6463651 w 12192000"/>
              <a:gd name="connsiteY64" fmla="*/ 4434156 h 6858000"/>
              <a:gd name="connsiteX65" fmla="*/ 6420637 w 12192000"/>
              <a:gd name="connsiteY65" fmla="*/ 4483787 h 6858000"/>
              <a:gd name="connsiteX66" fmla="*/ 6271190 w 12192000"/>
              <a:gd name="connsiteY66" fmla="*/ 4464487 h 6858000"/>
              <a:gd name="connsiteX67" fmla="*/ 6470545 w 12192000"/>
              <a:gd name="connsiteY67" fmla="*/ 4590498 h 6858000"/>
              <a:gd name="connsiteX68" fmla="*/ 6308965 w 12192000"/>
              <a:gd name="connsiteY68" fmla="*/ 4574780 h 6858000"/>
              <a:gd name="connsiteX69" fmla="*/ 6256301 w 12192000"/>
              <a:gd name="connsiteY69" fmla="*/ 4583603 h 6858000"/>
              <a:gd name="connsiteX70" fmla="*/ 6286354 w 12192000"/>
              <a:gd name="connsiteY70" fmla="*/ 4624412 h 6858000"/>
              <a:gd name="connsiteX71" fmla="*/ 6404920 w 12192000"/>
              <a:gd name="connsiteY71" fmla="*/ 4693621 h 6858000"/>
              <a:gd name="connsiteX72" fmla="*/ 6649220 w 12192000"/>
              <a:gd name="connsiteY72" fmla="*/ 4881120 h 6858000"/>
              <a:gd name="connsiteX73" fmla="*/ 6412640 w 12192000"/>
              <a:gd name="connsiteY73" fmla="*/ 4795092 h 6858000"/>
              <a:gd name="connsiteX74" fmla="*/ 6661902 w 12192000"/>
              <a:gd name="connsiteY74" fmla="*/ 4987828 h 6858000"/>
              <a:gd name="connsiteX75" fmla="*/ 6717325 w 12192000"/>
              <a:gd name="connsiteY75" fmla="*/ 5051798 h 6858000"/>
              <a:gd name="connsiteX76" fmla="*/ 6829272 w 12192000"/>
              <a:gd name="connsiteY76" fmla="*/ 5210619 h 6858000"/>
              <a:gd name="connsiteX77" fmla="*/ 6823757 w 12192000"/>
              <a:gd name="connsiteY77" fmla="*/ 5228542 h 6858000"/>
              <a:gd name="connsiteX78" fmla="*/ 6694439 w 12192000"/>
              <a:gd name="connsiteY78" fmla="*/ 5202899 h 6858000"/>
              <a:gd name="connsiteX79" fmla="*/ 6862085 w 12192000"/>
              <a:gd name="connsiteY79" fmla="*/ 5336355 h 6858000"/>
              <a:gd name="connsiteX80" fmla="*/ 7035246 w 12192000"/>
              <a:gd name="connsiteY80" fmla="*/ 5438926 h 6858000"/>
              <a:gd name="connsiteX81" fmla="*/ 6912268 w 12192000"/>
              <a:gd name="connsiteY81" fmla="*/ 5423210 h 6858000"/>
              <a:gd name="connsiteX82" fmla="*/ 6743244 w 12192000"/>
              <a:gd name="connsiteY82" fmla="*/ 5364479 h 6858000"/>
              <a:gd name="connsiteX83" fmla="*/ 6684513 w 12192000"/>
              <a:gd name="connsiteY83" fmla="*/ 5386538 h 6858000"/>
              <a:gd name="connsiteX84" fmla="*/ 6844713 w 12192000"/>
              <a:gd name="connsiteY84" fmla="*/ 5483595 h 6858000"/>
              <a:gd name="connsiteX85" fmla="*/ 6936533 w 12192000"/>
              <a:gd name="connsiteY85" fmla="*/ 5528541 h 6858000"/>
              <a:gd name="connsiteX86" fmla="*/ 6973204 w 12192000"/>
              <a:gd name="connsiteY86" fmla="*/ 5563007 h 6858000"/>
              <a:gd name="connsiteX87" fmla="*/ 7077983 w 12192000"/>
              <a:gd name="connsiteY87" fmla="*/ 5685983 h 6858000"/>
              <a:gd name="connsiteX88" fmla="*/ 7385702 w 12192000"/>
              <a:gd name="connsiteY88" fmla="*/ 5820265 h 6858000"/>
              <a:gd name="connsiteX89" fmla="*/ 7673565 w 12192000"/>
              <a:gd name="connsiteY89" fmla="*/ 5987085 h 6858000"/>
              <a:gd name="connsiteX90" fmla="*/ 7898289 w 12192000"/>
              <a:gd name="connsiteY90" fmla="*/ 6091035 h 6858000"/>
              <a:gd name="connsiteX91" fmla="*/ 8466299 w 12192000"/>
              <a:gd name="connsiteY91" fmla="*/ 6224765 h 6858000"/>
              <a:gd name="connsiteX92" fmla="*/ 10620599 w 12192000"/>
              <a:gd name="connsiteY92" fmla="*/ 5317605 h 6858000"/>
              <a:gd name="connsiteX93" fmla="*/ 10647894 w 12192000"/>
              <a:gd name="connsiteY93" fmla="*/ 5290581 h 6858000"/>
              <a:gd name="connsiteX94" fmla="*/ 10752398 w 12192000"/>
              <a:gd name="connsiteY94" fmla="*/ 5188838 h 6858000"/>
              <a:gd name="connsiteX95" fmla="*/ 10841186 w 12192000"/>
              <a:gd name="connsiteY95" fmla="*/ 5097293 h 6858000"/>
              <a:gd name="connsiteX96" fmla="*/ 10794861 w 12192000"/>
              <a:gd name="connsiteY96" fmla="*/ 5066412 h 6858000"/>
              <a:gd name="connsiteX97" fmla="*/ 10857454 w 12192000"/>
              <a:gd name="connsiteY97" fmla="*/ 4979004 h 6858000"/>
              <a:gd name="connsiteX98" fmla="*/ 11056532 w 12192000"/>
              <a:gd name="connsiteY98" fmla="*/ 4709613 h 6858000"/>
              <a:gd name="connsiteX99" fmla="*/ 11143939 w 12192000"/>
              <a:gd name="connsiteY99" fmla="*/ 4650332 h 6858000"/>
              <a:gd name="connsiteX100" fmla="*/ 11250372 w 12192000"/>
              <a:gd name="connsiteY100" fmla="*/ 4501160 h 6858000"/>
              <a:gd name="connsiteX101" fmla="*/ 11265538 w 12192000"/>
              <a:gd name="connsiteY101" fmla="*/ 4466694 h 6858000"/>
              <a:gd name="connsiteX102" fmla="*/ 11243755 w 12192000"/>
              <a:gd name="connsiteY102" fmla="*/ 4422850 h 6858000"/>
              <a:gd name="connsiteX103" fmla="*/ 11227486 w 12192000"/>
              <a:gd name="connsiteY103" fmla="*/ 4378734 h 6858000"/>
              <a:gd name="connsiteX104" fmla="*/ 11248718 w 12192000"/>
              <a:gd name="connsiteY104" fmla="*/ 4365774 h 6858000"/>
              <a:gd name="connsiteX105" fmla="*/ 11385204 w 12192000"/>
              <a:gd name="connsiteY105" fmla="*/ 4343440 h 6858000"/>
              <a:gd name="connsiteX106" fmla="*/ 11306070 w 12192000"/>
              <a:gd name="connsiteY106" fmla="*/ 4259618 h 6858000"/>
              <a:gd name="connsiteX107" fmla="*/ 11166550 w 12192000"/>
              <a:gd name="connsiteY107" fmla="*/ 4134711 h 6858000"/>
              <a:gd name="connsiteX108" fmla="*/ 11103130 w 12192000"/>
              <a:gd name="connsiteY108" fmla="*/ 4045924 h 6858000"/>
              <a:gd name="connsiteX109" fmla="*/ 11095686 w 12192000"/>
              <a:gd name="connsiteY109" fmla="*/ 3966514 h 6858000"/>
              <a:gd name="connsiteX110" fmla="*/ 10971054 w 12192000"/>
              <a:gd name="connsiteY110" fmla="*/ 3919640 h 6858000"/>
              <a:gd name="connsiteX111" fmla="*/ 11088241 w 12192000"/>
              <a:gd name="connsiteY111" fmla="*/ 3751718 h 6858000"/>
              <a:gd name="connsiteX112" fmla="*/ 11100098 w 12192000"/>
              <a:gd name="connsiteY112" fmla="*/ 3716977 h 6858000"/>
              <a:gd name="connsiteX113" fmla="*/ 11029786 w 12192000"/>
              <a:gd name="connsiteY113" fmla="*/ 3592621 h 6858000"/>
              <a:gd name="connsiteX114" fmla="*/ 11018206 w 12192000"/>
              <a:gd name="connsiteY114" fmla="*/ 3572767 h 6858000"/>
              <a:gd name="connsiteX115" fmla="*/ 10992287 w 12192000"/>
              <a:gd name="connsiteY115" fmla="*/ 3533061 h 6858000"/>
              <a:gd name="connsiteX116" fmla="*/ 10917838 w 12192000"/>
              <a:gd name="connsiteY116" fmla="*/ 3523410 h 6858000"/>
              <a:gd name="connsiteX117" fmla="*/ 10956441 w 12192000"/>
              <a:gd name="connsiteY117" fmla="*/ 3495287 h 6858000"/>
              <a:gd name="connsiteX118" fmla="*/ 11031442 w 12192000"/>
              <a:gd name="connsiteY118" fmla="*/ 3400159 h 6858000"/>
              <a:gd name="connsiteX119" fmla="*/ 10981533 w 12192000"/>
              <a:gd name="connsiteY119" fmla="*/ 3309166 h 6858000"/>
              <a:gd name="connsiteX120" fmla="*/ 10978225 w 12192000"/>
              <a:gd name="connsiteY120" fmla="*/ 3258982 h 6858000"/>
              <a:gd name="connsiteX121" fmla="*/ 11062322 w 12192000"/>
              <a:gd name="connsiteY121" fmla="*/ 3194737 h 6858000"/>
              <a:gd name="connsiteX122" fmla="*/ 11125742 w 12192000"/>
              <a:gd name="connsiteY122" fmla="*/ 3169370 h 6858000"/>
              <a:gd name="connsiteX123" fmla="*/ 11154968 w 12192000"/>
              <a:gd name="connsiteY123" fmla="*/ 3132974 h 6858000"/>
              <a:gd name="connsiteX124" fmla="*/ 11120502 w 12192000"/>
              <a:gd name="connsiteY124" fmla="*/ 3102642 h 6858000"/>
              <a:gd name="connsiteX125" fmla="*/ 10967470 w 12192000"/>
              <a:gd name="connsiteY125" fmla="*/ 3030401 h 6858000"/>
              <a:gd name="connsiteX126" fmla="*/ 11049914 w 12192000"/>
              <a:gd name="connsiteY126" fmla="*/ 2970015 h 6858000"/>
              <a:gd name="connsiteX127" fmla="*/ 10618944 w 12192000"/>
              <a:gd name="connsiteY127" fmla="*/ 2685183 h 6858000"/>
              <a:gd name="connsiteX128" fmla="*/ 10566830 w 12192000"/>
              <a:gd name="connsiteY128" fmla="*/ 2641617 h 6858000"/>
              <a:gd name="connsiteX129" fmla="*/ 10290271 w 12192000"/>
              <a:gd name="connsiteY129" fmla="*/ 2536011 h 6858000"/>
              <a:gd name="connsiteX130" fmla="*/ 10005715 w 12192000"/>
              <a:gd name="connsiteY130" fmla="*/ 2461288 h 6858000"/>
              <a:gd name="connsiteX131" fmla="*/ 10203414 w 12192000"/>
              <a:gd name="connsiteY131" fmla="*/ 2303568 h 6858000"/>
              <a:gd name="connsiteX132" fmla="*/ 9901487 w 12192000"/>
              <a:gd name="connsiteY132" fmla="*/ 2266895 h 6858000"/>
              <a:gd name="connsiteX133" fmla="*/ 9871984 w 12192000"/>
              <a:gd name="connsiteY133" fmla="*/ 2267999 h 6858000"/>
              <a:gd name="connsiteX134" fmla="*/ 9279158 w 12192000"/>
              <a:gd name="connsiteY134" fmla="*/ 2243734 h 6858000"/>
              <a:gd name="connsiteX135" fmla="*/ 8429350 w 12192000"/>
              <a:gd name="connsiteY135" fmla="*/ 2163219 h 6858000"/>
              <a:gd name="connsiteX136" fmla="*/ 7725955 w 12192000"/>
              <a:gd name="connsiteY136" fmla="*/ 2114967 h 6858000"/>
              <a:gd name="connsiteX137" fmla="*/ 6977065 w 12192000"/>
              <a:gd name="connsiteY137" fmla="*/ 2021218 h 6858000"/>
              <a:gd name="connsiteX138" fmla="*/ 6941221 w 12192000"/>
              <a:gd name="connsiteY138" fmla="*/ 2015186 h 6858000"/>
              <a:gd name="connsiteX139" fmla="*/ 0 w 12192000"/>
              <a:gd name="connsiteY139" fmla="*/ 0 h 6858000"/>
              <a:gd name="connsiteX140" fmla="*/ 12192000 w 12192000"/>
              <a:gd name="connsiteY140" fmla="*/ 0 h 6858000"/>
              <a:gd name="connsiteX141" fmla="*/ 12192000 w 12192000"/>
              <a:gd name="connsiteY141" fmla="*/ 6858000 h 6858000"/>
              <a:gd name="connsiteX142" fmla="*/ 0 w 12192000"/>
              <a:gd name="connsiteY14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192000" h="6858000">
                <a:moveTo>
                  <a:pt x="6941221" y="2015186"/>
                </a:moveTo>
                <a:cubicBezTo>
                  <a:pt x="6929158" y="2014876"/>
                  <a:pt x="6917508" y="2018599"/>
                  <a:pt x="6907857" y="2033351"/>
                </a:cubicBezTo>
                <a:cubicBezTo>
                  <a:pt x="6959143" y="2072228"/>
                  <a:pt x="7024491" y="2057614"/>
                  <a:pt x="7093700" y="2101457"/>
                </a:cubicBezTo>
                <a:cubicBezTo>
                  <a:pt x="6981202" y="2087669"/>
                  <a:pt x="6892139" y="2076639"/>
                  <a:pt x="6803079" y="2065612"/>
                </a:cubicBezTo>
                <a:cubicBezTo>
                  <a:pt x="6801424" y="2073332"/>
                  <a:pt x="6799770" y="2081052"/>
                  <a:pt x="6798115" y="2088772"/>
                </a:cubicBezTo>
                <a:cubicBezTo>
                  <a:pt x="6911993" y="2105040"/>
                  <a:pt x="7017322" y="2146951"/>
                  <a:pt x="7128167" y="2176455"/>
                </a:cubicBezTo>
                <a:cubicBezTo>
                  <a:pt x="7117964" y="2194655"/>
                  <a:pt x="7107764" y="2191070"/>
                  <a:pt x="7098663" y="2189968"/>
                </a:cubicBezTo>
                <a:cubicBezTo>
                  <a:pt x="7039381" y="2182798"/>
                  <a:pt x="6980099" y="2175629"/>
                  <a:pt x="6923298" y="2156052"/>
                </a:cubicBezTo>
                <a:cubicBezTo>
                  <a:pt x="6910614" y="2151639"/>
                  <a:pt x="6895172" y="2151639"/>
                  <a:pt x="6888004" y="2164875"/>
                </a:cubicBezTo>
                <a:cubicBezTo>
                  <a:pt x="6877801" y="2183625"/>
                  <a:pt x="6892414" y="2195758"/>
                  <a:pt x="6905375" y="2205958"/>
                </a:cubicBezTo>
                <a:cubicBezTo>
                  <a:pt x="6927985" y="2223606"/>
                  <a:pt x="6955282" y="2218643"/>
                  <a:pt x="6981477" y="2221951"/>
                </a:cubicBezTo>
                <a:cubicBezTo>
                  <a:pt x="7051237" y="2230499"/>
                  <a:pt x="7084601" y="2257245"/>
                  <a:pt x="7100043" y="2318459"/>
                </a:cubicBezTo>
                <a:cubicBezTo>
                  <a:pt x="7038829" y="2293642"/>
                  <a:pt x="6979822" y="2324249"/>
                  <a:pt x="6920540" y="2306877"/>
                </a:cubicBezTo>
                <a:cubicBezTo>
                  <a:pt x="6905099" y="2302466"/>
                  <a:pt x="6880559" y="2309083"/>
                  <a:pt x="6888831" y="2330314"/>
                </a:cubicBezTo>
                <a:cubicBezTo>
                  <a:pt x="6896552" y="2350168"/>
                  <a:pt x="6922195" y="2364505"/>
                  <a:pt x="6876698" y="2360645"/>
                </a:cubicBezTo>
                <a:cubicBezTo>
                  <a:pt x="6844163" y="2357887"/>
                  <a:pt x="6780468" y="2380223"/>
                  <a:pt x="6807214" y="2385736"/>
                </a:cubicBezTo>
                <a:cubicBezTo>
                  <a:pt x="6840853" y="2392631"/>
                  <a:pt x="6873666" y="2402557"/>
                  <a:pt x="6916405" y="2413862"/>
                </a:cubicBezTo>
                <a:cubicBezTo>
                  <a:pt x="6869254" y="2432335"/>
                  <a:pt x="6835338" y="2428475"/>
                  <a:pt x="6799770" y="2413862"/>
                </a:cubicBezTo>
                <a:cubicBezTo>
                  <a:pt x="6756756" y="2396214"/>
                  <a:pt x="6700781" y="2374708"/>
                  <a:pt x="6665762" y="2394561"/>
                </a:cubicBezTo>
                <a:cubicBezTo>
                  <a:pt x="6613373" y="2424340"/>
                  <a:pt x="6569807" y="2405589"/>
                  <a:pt x="6522933" y="2400626"/>
                </a:cubicBezTo>
                <a:cubicBezTo>
                  <a:pt x="6427531" y="2390424"/>
                  <a:pt x="6332953" y="2373328"/>
                  <a:pt x="6237275" y="2365057"/>
                </a:cubicBezTo>
                <a:cubicBezTo>
                  <a:pt x="6198948" y="2361748"/>
                  <a:pt x="6157588" y="2346032"/>
                  <a:pt x="6101338" y="2367538"/>
                </a:cubicBezTo>
                <a:cubicBezTo>
                  <a:pt x="6356116" y="2477556"/>
                  <a:pt x="6629642" y="2470664"/>
                  <a:pt x="6857121" y="2606875"/>
                </a:cubicBezTo>
                <a:cubicBezTo>
                  <a:pt x="6847471" y="2619834"/>
                  <a:pt x="6798391" y="2656782"/>
                  <a:pt x="6818519" y="2659539"/>
                </a:cubicBezTo>
                <a:cubicBezTo>
                  <a:pt x="6875044" y="2667537"/>
                  <a:pt x="6925227" y="2694558"/>
                  <a:pt x="6976790" y="2716892"/>
                </a:cubicBezTo>
                <a:cubicBezTo>
                  <a:pt x="6999125" y="2726543"/>
                  <a:pt x="7026146" y="2739227"/>
                  <a:pt x="7015669" y="2773693"/>
                </a:cubicBezTo>
                <a:cubicBezTo>
                  <a:pt x="6996642" y="2783343"/>
                  <a:pt x="6982580" y="2769833"/>
                  <a:pt x="6966864" y="2768730"/>
                </a:cubicBezTo>
                <a:cubicBezTo>
                  <a:pt x="6950871" y="2767628"/>
                  <a:pt x="6915025" y="2774796"/>
                  <a:pt x="6924953" y="2779483"/>
                </a:cubicBezTo>
                <a:cubicBezTo>
                  <a:pt x="6970172" y="2800715"/>
                  <a:pt x="6888831" y="2851726"/>
                  <a:pt x="6942323" y="2851726"/>
                </a:cubicBezTo>
                <a:cubicBezTo>
                  <a:pt x="7031937" y="2852001"/>
                  <a:pt x="7079638" y="2942441"/>
                  <a:pt x="7165943" y="2944924"/>
                </a:cubicBezTo>
                <a:cubicBezTo>
                  <a:pt x="7179728" y="2945198"/>
                  <a:pt x="7186346" y="2961191"/>
                  <a:pt x="7186071" y="2975254"/>
                </a:cubicBezTo>
                <a:cubicBezTo>
                  <a:pt x="7186071" y="2992074"/>
                  <a:pt x="7173387" y="2995107"/>
                  <a:pt x="7159325" y="2996762"/>
                </a:cubicBezTo>
                <a:cubicBezTo>
                  <a:pt x="7137817" y="2999242"/>
                  <a:pt x="7115483" y="2975254"/>
                  <a:pt x="7087082" y="3007790"/>
                </a:cubicBezTo>
                <a:cubicBezTo>
                  <a:pt x="7138094" y="3026815"/>
                  <a:pt x="7189103" y="3045842"/>
                  <a:pt x="7188276" y="3111191"/>
                </a:cubicBezTo>
                <a:cubicBezTo>
                  <a:pt x="7188001" y="3128836"/>
                  <a:pt x="7209232" y="3135454"/>
                  <a:pt x="7225225" y="3139866"/>
                </a:cubicBezTo>
                <a:cubicBezTo>
                  <a:pt x="7251696" y="3147036"/>
                  <a:pt x="7274028" y="3159720"/>
                  <a:pt x="7288368" y="3184260"/>
                </a:cubicBezTo>
                <a:cubicBezTo>
                  <a:pt x="7288092" y="3188948"/>
                  <a:pt x="7287816" y="3193910"/>
                  <a:pt x="7289471" y="3197771"/>
                </a:cubicBezTo>
                <a:cubicBezTo>
                  <a:pt x="7284784" y="3257053"/>
                  <a:pt x="7246181" y="3255398"/>
                  <a:pt x="7203442" y="3245472"/>
                </a:cubicBezTo>
                <a:cubicBezTo>
                  <a:pt x="7152432" y="3233340"/>
                  <a:pt x="7101973" y="3211281"/>
                  <a:pt x="7048205" y="3232512"/>
                </a:cubicBezTo>
                <a:cubicBezTo>
                  <a:pt x="7124032" y="3260913"/>
                  <a:pt x="7206475" y="3263118"/>
                  <a:pt x="7277614" y="3303652"/>
                </a:cubicBezTo>
                <a:cubicBezTo>
                  <a:pt x="7017322" y="3311097"/>
                  <a:pt x="6787361" y="3183155"/>
                  <a:pt x="6535066" y="3134077"/>
                </a:cubicBezTo>
                <a:cubicBezTo>
                  <a:pt x="6543614" y="3166887"/>
                  <a:pt x="6564017" y="3173505"/>
                  <a:pt x="6582492" y="3178469"/>
                </a:cubicBezTo>
                <a:cubicBezTo>
                  <a:pt x="6675690" y="3203286"/>
                  <a:pt x="6757305" y="3252642"/>
                  <a:pt x="6842233" y="3295379"/>
                </a:cubicBezTo>
                <a:cubicBezTo>
                  <a:pt x="6877249" y="3313026"/>
                  <a:pt x="6902618" y="3330674"/>
                  <a:pt x="6915853" y="3368725"/>
                </a:cubicBezTo>
                <a:cubicBezTo>
                  <a:pt x="6927710" y="3403192"/>
                  <a:pt x="6950596" y="3419185"/>
                  <a:pt x="6993058" y="3409257"/>
                </a:cubicBezTo>
                <a:cubicBezTo>
                  <a:pt x="7027524" y="3400985"/>
                  <a:pt x="7065299" y="3405397"/>
                  <a:pt x="7101421" y="3408430"/>
                </a:cubicBezTo>
                <a:cubicBezTo>
                  <a:pt x="7143057" y="3411739"/>
                  <a:pt x="7189655" y="3450618"/>
                  <a:pt x="7178350" y="3470746"/>
                </a:cubicBezTo>
                <a:cubicBezTo>
                  <a:pt x="7159050" y="3504937"/>
                  <a:pt x="7126789" y="3487842"/>
                  <a:pt x="7098112" y="3483982"/>
                </a:cubicBezTo>
                <a:cubicBezTo>
                  <a:pt x="7065575" y="3479295"/>
                  <a:pt x="7005191" y="3469643"/>
                  <a:pt x="7004088" y="3473780"/>
                </a:cubicBezTo>
                <a:cubicBezTo>
                  <a:pt x="6982854" y="3559532"/>
                  <a:pt x="6833408" y="3484809"/>
                  <a:pt x="6801147" y="3477087"/>
                </a:cubicBezTo>
                <a:cubicBezTo>
                  <a:pt x="6760891" y="3467437"/>
                  <a:pt x="6723115" y="3485085"/>
                  <a:pt x="6684788" y="3489220"/>
                </a:cubicBezTo>
                <a:cubicBezTo>
                  <a:pt x="6650597" y="3493080"/>
                  <a:pt x="6457309" y="3504937"/>
                  <a:pt x="6417328" y="3468539"/>
                </a:cubicBezTo>
                <a:cubicBezTo>
                  <a:pt x="6411813" y="3496940"/>
                  <a:pt x="6423393" y="3508521"/>
                  <a:pt x="6433045" y="3521481"/>
                </a:cubicBezTo>
                <a:cubicBezTo>
                  <a:pt x="6446556" y="3539954"/>
                  <a:pt x="6448762" y="3552914"/>
                  <a:pt x="6423117" y="3567527"/>
                </a:cubicBezTo>
                <a:cubicBezTo>
                  <a:pt x="6350049" y="3609441"/>
                  <a:pt x="6351153" y="3610818"/>
                  <a:pt x="6419258" y="3667620"/>
                </a:cubicBezTo>
                <a:cubicBezTo>
                  <a:pt x="6422568" y="3670100"/>
                  <a:pt x="6421188" y="3678373"/>
                  <a:pt x="6421740" y="3683888"/>
                </a:cubicBezTo>
                <a:cubicBezTo>
                  <a:pt x="6403817" y="3692711"/>
                  <a:pt x="6382861" y="3670652"/>
                  <a:pt x="6361906" y="3694366"/>
                </a:cubicBezTo>
                <a:cubicBezTo>
                  <a:pt x="6453173" y="3798591"/>
                  <a:pt x="6592418" y="3824234"/>
                  <a:pt x="6718429" y="3902544"/>
                </a:cubicBezTo>
                <a:cubicBezTo>
                  <a:pt x="6616407" y="3928462"/>
                  <a:pt x="6555194" y="3838022"/>
                  <a:pt x="6480195" y="3849603"/>
                </a:cubicBezTo>
                <a:cubicBezTo>
                  <a:pt x="6442696" y="3878004"/>
                  <a:pt x="6554091" y="3923499"/>
                  <a:pt x="6447934" y="3937011"/>
                </a:cubicBezTo>
                <a:cubicBezTo>
                  <a:pt x="6493983" y="3961826"/>
                  <a:pt x="6528173" y="3986089"/>
                  <a:pt x="6559882" y="4014767"/>
                </a:cubicBezTo>
                <a:cubicBezTo>
                  <a:pt x="6616407" y="4066053"/>
                  <a:pt x="6627437" y="4099693"/>
                  <a:pt x="6601241" y="4168626"/>
                </a:cubicBezTo>
                <a:cubicBezTo>
                  <a:pt x="6584145" y="4213846"/>
                  <a:pt x="6559054" y="4255483"/>
                  <a:pt x="6581113" y="4309250"/>
                </a:cubicBezTo>
                <a:cubicBezTo>
                  <a:pt x="6596553" y="4346198"/>
                  <a:pt x="6590487" y="4370461"/>
                  <a:pt x="6533136" y="4353918"/>
                </a:cubicBezTo>
                <a:cubicBezTo>
                  <a:pt x="6471372" y="4336270"/>
                  <a:pt x="6448211" y="4369358"/>
                  <a:pt x="6463651" y="4434156"/>
                </a:cubicBezTo>
                <a:cubicBezTo>
                  <a:pt x="6473577" y="4475792"/>
                  <a:pt x="6463099" y="4488475"/>
                  <a:pt x="6420637" y="4483787"/>
                </a:cubicBezTo>
                <a:cubicBezTo>
                  <a:pt x="6373762" y="4478549"/>
                  <a:pt x="6329093" y="4451251"/>
                  <a:pt x="6271190" y="4464487"/>
                </a:cubicBezTo>
                <a:cubicBezTo>
                  <a:pt x="6317512" y="4540039"/>
                  <a:pt x="6416501" y="4518531"/>
                  <a:pt x="6470545" y="4590498"/>
                </a:cubicBezTo>
                <a:cubicBezTo>
                  <a:pt x="6406023" y="4590772"/>
                  <a:pt x="6356666" y="4590498"/>
                  <a:pt x="6308965" y="4574780"/>
                </a:cubicBezTo>
                <a:cubicBezTo>
                  <a:pt x="6289111" y="4568437"/>
                  <a:pt x="6267328" y="4561822"/>
                  <a:pt x="6256301" y="4583603"/>
                </a:cubicBezTo>
                <a:cubicBezTo>
                  <a:pt x="6243340" y="4609798"/>
                  <a:pt x="6270086" y="4619724"/>
                  <a:pt x="6286354" y="4624412"/>
                </a:cubicBezTo>
                <a:cubicBezTo>
                  <a:pt x="6332128" y="4637647"/>
                  <a:pt x="6367144" y="4669081"/>
                  <a:pt x="6404920" y="4693621"/>
                </a:cubicBezTo>
                <a:cubicBezTo>
                  <a:pt x="6487915" y="4747390"/>
                  <a:pt x="6578908" y="4792334"/>
                  <a:pt x="6649220" y="4881120"/>
                </a:cubicBezTo>
                <a:cubicBezTo>
                  <a:pt x="6560709" y="4858509"/>
                  <a:pt x="6494809" y="4805845"/>
                  <a:pt x="6412640" y="4795092"/>
                </a:cubicBezTo>
                <a:cubicBezTo>
                  <a:pt x="6483779" y="4875881"/>
                  <a:pt x="6575322" y="4929098"/>
                  <a:pt x="6661902" y="4987828"/>
                </a:cubicBezTo>
                <a:cubicBezTo>
                  <a:pt x="6686719" y="5004373"/>
                  <a:pt x="6711811" y="5015678"/>
                  <a:pt x="6717325" y="5051798"/>
                </a:cubicBezTo>
                <a:cubicBezTo>
                  <a:pt x="6728079" y="5121834"/>
                  <a:pt x="6760340" y="5179738"/>
                  <a:pt x="6829272" y="5210619"/>
                </a:cubicBezTo>
                <a:cubicBezTo>
                  <a:pt x="6829824" y="5210897"/>
                  <a:pt x="6825965" y="5221375"/>
                  <a:pt x="6823757" y="5228542"/>
                </a:cubicBezTo>
                <a:cubicBezTo>
                  <a:pt x="6781571" y="5230749"/>
                  <a:pt x="6748207" y="5189388"/>
                  <a:pt x="6694439" y="5202899"/>
                </a:cubicBezTo>
                <a:cubicBezTo>
                  <a:pt x="6746002" y="5259148"/>
                  <a:pt x="6789016" y="5309609"/>
                  <a:pt x="6862085" y="5336355"/>
                </a:cubicBezTo>
                <a:cubicBezTo>
                  <a:pt x="6920540" y="5357586"/>
                  <a:pt x="6992783" y="5369994"/>
                  <a:pt x="7035246" y="5438926"/>
                </a:cubicBezTo>
                <a:cubicBezTo>
                  <a:pt x="6985889" y="5452439"/>
                  <a:pt x="6949216" y="5435343"/>
                  <a:pt x="6912268" y="5423210"/>
                </a:cubicBezTo>
                <a:cubicBezTo>
                  <a:pt x="6855743" y="5404461"/>
                  <a:pt x="6799770" y="5383230"/>
                  <a:pt x="6743244" y="5364479"/>
                </a:cubicBezTo>
                <a:cubicBezTo>
                  <a:pt x="6721737" y="5357310"/>
                  <a:pt x="6698299" y="5352346"/>
                  <a:pt x="6684513" y="5386538"/>
                </a:cubicBezTo>
                <a:cubicBezTo>
                  <a:pt x="6756480" y="5393708"/>
                  <a:pt x="6799494" y="5440031"/>
                  <a:pt x="6844713" y="5483595"/>
                </a:cubicBezTo>
                <a:cubicBezTo>
                  <a:pt x="6870082" y="5508135"/>
                  <a:pt x="6890762" y="5540948"/>
                  <a:pt x="6936533" y="5528541"/>
                </a:cubicBezTo>
                <a:cubicBezTo>
                  <a:pt x="6960522" y="5521923"/>
                  <a:pt x="6975687" y="5540396"/>
                  <a:pt x="6973204" y="5563007"/>
                </a:cubicBezTo>
                <a:cubicBezTo>
                  <a:pt x="6964106" y="5642695"/>
                  <a:pt x="7020080" y="5670543"/>
                  <a:pt x="7077983" y="5685983"/>
                </a:cubicBezTo>
                <a:cubicBezTo>
                  <a:pt x="7187726" y="5714935"/>
                  <a:pt x="7278993" y="5783041"/>
                  <a:pt x="7385702" y="5820265"/>
                </a:cubicBezTo>
                <a:cubicBezTo>
                  <a:pt x="7489378" y="5856387"/>
                  <a:pt x="7569615" y="5942139"/>
                  <a:pt x="7673565" y="5987085"/>
                </a:cubicBezTo>
                <a:cubicBezTo>
                  <a:pt x="7748843" y="6019621"/>
                  <a:pt x="7820807" y="6061533"/>
                  <a:pt x="7898289" y="6091035"/>
                </a:cubicBezTo>
                <a:cubicBezTo>
                  <a:pt x="8081651" y="6160795"/>
                  <a:pt x="8268598" y="6216770"/>
                  <a:pt x="8466299" y="6224765"/>
                </a:cubicBezTo>
                <a:cubicBezTo>
                  <a:pt x="8629532" y="6231107"/>
                  <a:pt x="10045419" y="6225043"/>
                  <a:pt x="10620599" y="5317605"/>
                </a:cubicBezTo>
                <a:cubicBezTo>
                  <a:pt x="10631626" y="5313192"/>
                  <a:pt x="10644035" y="5301612"/>
                  <a:pt x="10647894" y="5290581"/>
                </a:cubicBezTo>
                <a:cubicBezTo>
                  <a:pt x="10666370" y="5239020"/>
                  <a:pt x="10711590" y="5216686"/>
                  <a:pt x="10752398" y="5188838"/>
                </a:cubicBezTo>
                <a:cubicBezTo>
                  <a:pt x="10788244" y="5164297"/>
                  <a:pt x="10826296" y="5138654"/>
                  <a:pt x="10841186" y="5097293"/>
                </a:cubicBezTo>
                <a:cubicBezTo>
                  <a:pt x="10860762" y="5042147"/>
                  <a:pt x="10805064" y="5087367"/>
                  <a:pt x="10794861" y="5066412"/>
                </a:cubicBezTo>
                <a:cubicBezTo>
                  <a:pt x="10816092" y="5037737"/>
                  <a:pt x="10848906" y="5011540"/>
                  <a:pt x="10857454" y="4979004"/>
                </a:cubicBezTo>
                <a:cubicBezTo>
                  <a:pt x="10888610" y="4861543"/>
                  <a:pt x="10955890" y="4776065"/>
                  <a:pt x="11056532" y="4709613"/>
                </a:cubicBezTo>
                <a:cubicBezTo>
                  <a:pt x="11085484" y="4690588"/>
                  <a:pt x="11104509" y="4655845"/>
                  <a:pt x="11143939" y="4650332"/>
                </a:cubicBezTo>
                <a:cubicBezTo>
                  <a:pt x="11231622" y="4638199"/>
                  <a:pt x="11204048" y="4543346"/>
                  <a:pt x="11250372" y="4501160"/>
                </a:cubicBezTo>
                <a:cubicBezTo>
                  <a:pt x="11259196" y="4493162"/>
                  <a:pt x="11267190" y="4477447"/>
                  <a:pt x="11265538" y="4466694"/>
                </a:cubicBezTo>
                <a:cubicBezTo>
                  <a:pt x="11263056" y="4451251"/>
                  <a:pt x="11252578" y="4436638"/>
                  <a:pt x="11243755" y="4422850"/>
                </a:cubicBezTo>
                <a:cubicBezTo>
                  <a:pt x="11234654" y="4409065"/>
                  <a:pt x="11220870" y="4396932"/>
                  <a:pt x="11227486" y="4378734"/>
                </a:cubicBezTo>
                <a:cubicBezTo>
                  <a:pt x="11230242" y="4371289"/>
                  <a:pt x="11228314" y="4345371"/>
                  <a:pt x="11248718" y="4365774"/>
                </a:cubicBezTo>
                <a:cubicBezTo>
                  <a:pt x="11304692" y="4421748"/>
                  <a:pt x="11337228" y="4368809"/>
                  <a:pt x="11385204" y="4343440"/>
                </a:cubicBezTo>
                <a:cubicBezTo>
                  <a:pt x="11346603" y="4317245"/>
                  <a:pt x="11311861" y="4298772"/>
                  <a:pt x="11306070" y="4259618"/>
                </a:cubicBezTo>
                <a:cubicBezTo>
                  <a:pt x="11294214" y="4178828"/>
                  <a:pt x="11243480" y="4141880"/>
                  <a:pt x="11166550" y="4134711"/>
                </a:cubicBezTo>
                <a:cubicBezTo>
                  <a:pt x="11194949" y="4056679"/>
                  <a:pt x="11194949" y="4056679"/>
                  <a:pt x="11103130" y="4045924"/>
                </a:cubicBezTo>
                <a:cubicBezTo>
                  <a:pt x="11138425" y="3996293"/>
                  <a:pt x="11138425" y="3983609"/>
                  <a:pt x="11095686" y="3966514"/>
                </a:cubicBezTo>
                <a:cubicBezTo>
                  <a:pt x="11054602" y="3950245"/>
                  <a:pt x="11009106" y="3944730"/>
                  <a:pt x="10971054" y="3919640"/>
                </a:cubicBezTo>
                <a:cubicBezTo>
                  <a:pt x="11006073" y="3856221"/>
                  <a:pt x="11015998" y="3782600"/>
                  <a:pt x="11088241" y="3751718"/>
                </a:cubicBezTo>
                <a:cubicBezTo>
                  <a:pt x="11099546" y="3747030"/>
                  <a:pt x="11107266" y="3728004"/>
                  <a:pt x="11100098" y="3716977"/>
                </a:cubicBezTo>
                <a:cubicBezTo>
                  <a:pt x="11073904" y="3676995"/>
                  <a:pt x="11111404" y="3601168"/>
                  <a:pt x="11029786" y="3592621"/>
                </a:cubicBezTo>
                <a:cubicBezTo>
                  <a:pt x="11019583" y="3591793"/>
                  <a:pt x="11010208" y="3583520"/>
                  <a:pt x="11018206" y="3572767"/>
                </a:cubicBezTo>
                <a:cubicBezTo>
                  <a:pt x="11045779" y="3535268"/>
                  <a:pt x="11012415" y="3537749"/>
                  <a:pt x="10992287" y="3533061"/>
                </a:cubicBezTo>
                <a:cubicBezTo>
                  <a:pt x="10968022" y="3527271"/>
                  <a:pt x="10940448" y="3543816"/>
                  <a:pt x="10917838" y="3523410"/>
                </a:cubicBezTo>
                <a:cubicBezTo>
                  <a:pt x="10923078" y="3501903"/>
                  <a:pt x="10942654" y="3502179"/>
                  <a:pt x="10956441" y="3495287"/>
                </a:cubicBezTo>
                <a:cubicBezTo>
                  <a:pt x="10996698" y="3475433"/>
                  <a:pt x="11029511" y="3451721"/>
                  <a:pt x="11031442" y="3400159"/>
                </a:cubicBezTo>
                <a:cubicBezTo>
                  <a:pt x="11032818" y="3358523"/>
                  <a:pt x="11037230" y="3321850"/>
                  <a:pt x="10981533" y="3309166"/>
                </a:cubicBezTo>
                <a:cubicBezTo>
                  <a:pt x="10958372" y="3303927"/>
                  <a:pt x="10964990" y="3273873"/>
                  <a:pt x="10978225" y="3258982"/>
                </a:cubicBezTo>
                <a:cubicBezTo>
                  <a:pt x="11001938" y="3232512"/>
                  <a:pt x="11021514" y="3197219"/>
                  <a:pt x="11062322" y="3194737"/>
                </a:cubicBezTo>
                <a:cubicBezTo>
                  <a:pt x="11087138" y="3193084"/>
                  <a:pt x="11106164" y="3182053"/>
                  <a:pt x="11125742" y="3169370"/>
                </a:cubicBezTo>
                <a:cubicBezTo>
                  <a:pt x="11139802" y="3160269"/>
                  <a:pt x="11156622" y="3152550"/>
                  <a:pt x="11154968" y="3132974"/>
                </a:cubicBezTo>
                <a:cubicBezTo>
                  <a:pt x="11153315" y="3114223"/>
                  <a:pt x="11137046" y="3106503"/>
                  <a:pt x="11120502" y="3102642"/>
                </a:cubicBezTo>
                <a:cubicBezTo>
                  <a:pt x="11065355" y="3090235"/>
                  <a:pt x="11013518" y="3072037"/>
                  <a:pt x="10967470" y="3030401"/>
                </a:cubicBezTo>
                <a:cubicBezTo>
                  <a:pt x="10998076" y="3008342"/>
                  <a:pt x="11027304" y="2992350"/>
                  <a:pt x="11049914" y="2970015"/>
                </a:cubicBezTo>
                <a:cubicBezTo>
                  <a:pt x="11104509" y="2915972"/>
                  <a:pt x="10642106" y="2745845"/>
                  <a:pt x="10618944" y="2685183"/>
                </a:cubicBezTo>
                <a:cubicBezTo>
                  <a:pt x="10611775" y="2666432"/>
                  <a:pt x="10587235" y="2647132"/>
                  <a:pt x="10566830" y="2641617"/>
                </a:cubicBezTo>
                <a:cubicBezTo>
                  <a:pt x="10471151" y="2615699"/>
                  <a:pt x="10388156" y="2557518"/>
                  <a:pt x="10290271" y="2536011"/>
                </a:cubicBezTo>
                <a:cubicBezTo>
                  <a:pt x="10197900" y="2515607"/>
                  <a:pt x="10106908" y="2488309"/>
                  <a:pt x="10005715" y="2461288"/>
                </a:cubicBezTo>
                <a:cubicBezTo>
                  <a:pt x="10067754" y="2393457"/>
                  <a:pt x="10177772" y="2401454"/>
                  <a:pt x="10203414" y="2303568"/>
                </a:cubicBezTo>
                <a:cubicBezTo>
                  <a:pt x="10103324" y="2278201"/>
                  <a:pt x="9997996" y="2307154"/>
                  <a:pt x="9901487" y="2266895"/>
                </a:cubicBezTo>
                <a:cubicBezTo>
                  <a:pt x="9893216" y="2263312"/>
                  <a:pt x="9881910" y="2266895"/>
                  <a:pt x="9871984" y="2267999"/>
                </a:cubicBezTo>
                <a:cubicBezTo>
                  <a:pt x="9673181" y="2289506"/>
                  <a:pt x="9475204" y="2270758"/>
                  <a:pt x="9279158" y="2243734"/>
                </a:cubicBezTo>
                <a:cubicBezTo>
                  <a:pt x="8996808" y="2205133"/>
                  <a:pt x="8713354" y="2180592"/>
                  <a:pt x="8429350" y="2163219"/>
                </a:cubicBezTo>
                <a:cubicBezTo>
                  <a:pt x="8194701" y="2148882"/>
                  <a:pt x="7959502" y="2142541"/>
                  <a:pt x="7725955" y="2114967"/>
                </a:cubicBezTo>
                <a:cubicBezTo>
                  <a:pt x="7476142" y="2085464"/>
                  <a:pt x="7226605" y="2052100"/>
                  <a:pt x="6977065" y="2021218"/>
                </a:cubicBezTo>
                <a:cubicBezTo>
                  <a:pt x="6965761" y="2019839"/>
                  <a:pt x="6953283" y="2015496"/>
                  <a:pt x="6941221" y="2015186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F74860DD-BBB0-4897-8C71-CB4E17206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ellipse">
            <a:avLst/>
          </a:prstGeom>
        </p:spPr>
        <p:txBody>
          <a:bodyPr>
            <a:normAutofit/>
          </a:bodyPr>
          <a:lstStyle/>
          <a:p>
            <a:r>
              <a:rPr lang="en-US" dirty="0"/>
              <a:t>METODAI</a:t>
            </a:r>
          </a:p>
        </p:txBody>
      </p:sp>
      <p:graphicFrame>
        <p:nvGraphicFramePr>
          <p:cNvPr id="20" name="Turinio vietos rezervavimo ženklas 5">
            <a:extLst>
              <a:ext uri="{FF2B5EF4-FFF2-40B4-BE49-F238E27FC236}">
                <a16:creationId xmlns:a16="http://schemas.microsoft.com/office/drawing/2014/main" id="{16E4DD2B-7D99-4F48-A2C1-6DB63F23031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6440567"/>
              </p:ext>
            </p:extLst>
          </p:nvPr>
        </p:nvGraphicFramePr>
        <p:xfrm>
          <a:off x="838201" y="2013625"/>
          <a:ext cx="5257799" cy="41633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978992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6C079A91-B2BE-442C-A47D-D7B31185C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096893" cy="1011188"/>
          </a:xfrm>
        </p:spPr>
        <p:txBody>
          <a:bodyPr/>
          <a:lstStyle/>
          <a:p>
            <a:r>
              <a:rPr lang="en-US" dirty="0" err="1"/>
              <a:t>Struktūra</a:t>
            </a:r>
            <a:r>
              <a:rPr lang="en-US" dirty="0"/>
              <a:t> </a:t>
            </a:r>
            <a:r>
              <a:rPr lang="en-US" dirty="0" err="1"/>
              <a:t>ir</a:t>
            </a:r>
            <a:r>
              <a:rPr lang="en-US" dirty="0"/>
              <a:t> </a:t>
            </a:r>
            <a:r>
              <a:rPr lang="en-US" dirty="0" err="1"/>
              <a:t>metodai</a:t>
            </a:r>
            <a:endParaRPr lang="en-US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69A74392-336B-45E0-BDE6-756D074987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5354" y="1951348"/>
            <a:ext cx="9295614" cy="4541526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1 </a:t>
            </a:r>
            <a:r>
              <a:rPr lang="en-US" dirty="0" err="1">
                <a:solidFill>
                  <a:schemeClr val="bg2">
                    <a:lumMod val="75000"/>
                  </a:schemeClr>
                </a:solidFill>
              </a:rPr>
              <a:t>skyrius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. </a:t>
            </a:r>
            <a:r>
              <a:rPr lang="en-US" dirty="0" err="1"/>
              <a:t>Akordeono</a:t>
            </a:r>
            <a:r>
              <a:rPr lang="en-US" dirty="0"/>
              <a:t> </a:t>
            </a:r>
            <a:r>
              <a:rPr lang="en-US" dirty="0" err="1"/>
              <a:t>garso</a:t>
            </a:r>
            <a:r>
              <a:rPr lang="en-US" dirty="0"/>
              <a:t> </a:t>
            </a:r>
            <a:r>
              <a:rPr lang="en-US" dirty="0" err="1"/>
              <a:t>formavimo</a:t>
            </a:r>
            <a:r>
              <a:rPr lang="en-US" dirty="0"/>
              <a:t> </a:t>
            </a:r>
            <a:r>
              <a:rPr lang="en-US" dirty="0" err="1"/>
              <a:t>būdų</a:t>
            </a:r>
            <a:r>
              <a:rPr lang="en-US" dirty="0"/>
              <a:t> </a:t>
            </a:r>
            <a:r>
              <a:rPr lang="en-US" dirty="0" err="1"/>
              <a:t>plėtra</a:t>
            </a:r>
            <a:r>
              <a:rPr lang="en-US" dirty="0"/>
              <a:t>: </a:t>
            </a:r>
            <a:r>
              <a:rPr lang="en-US" dirty="0" err="1"/>
              <a:t>dumplių</a:t>
            </a:r>
            <a:r>
              <a:rPr lang="en-US" dirty="0"/>
              <a:t> </a:t>
            </a:r>
            <a:r>
              <a:rPr lang="en-US" dirty="0" err="1"/>
              <a:t>fenomenas</a:t>
            </a:r>
            <a:endParaRPr lang="en-US" dirty="0"/>
          </a:p>
          <a:p>
            <a:pPr marL="914400" lvl="2" indent="0">
              <a:buNone/>
            </a:pPr>
            <a:r>
              <a:rPr lang="en-US" dirty="0"/>
              <a:t>1.1. </a:t>
            </a:r>
            <a:r>
              <a:rPr lang="en-US" dirty="0" err="1"/>
              <a:t>Fundamentalūs</a:t>
            </a:r>
            <a:r>
              <a:rPr lang="en-US" dirty="0"/>
              <a:t> </a:t>
            </a:r>
            <a:r>
              <a:rPr lang="en-US" dirty="0" err="1"/>
              <a:t>garso</a:t>
            </a:r>
            <a:r>
              <a:rPr lang="en-US" dirty="0"/>
              <a:t> </a:t>
            </a:r>
            <a:r>
              <a:rPr lang="en-US" dirty="0" err="1"/>
              <a:t>formavimo</a:t>
            </a:r>
            <a:r>
              <a:rPr lang="en-US" dirty="0"/>
              <a:t> </a:t>
            </a:r>
            <a:r>
              <a:rPr lang="en-US" dirty="0" err="1"/>
              <a:t>būdai</a:t>
            </a:r>
            <a:endParaRPr lang="en-US" dirty="0"/>
          </a:p>
          <a:p>
            <a:pPr marL="914400" lvl="2" indent="0">
              <a:buNone/>
            </a:pPr>
            <a:r>
              <a:rPr lang="en-US" dirty="0"/>
              <a:t>1.2. </a:t>
            </a:r>
            <a:r>
              <a:rPr lang="en-US" dirty="0" err="1"/>
              <a:t>Artikuliacinės</a:t>
            </a:r>
            <a:r>
              <a:rPr lang="en-US" dirty="0"/>
              <a:t> </a:t>
            </a:r>
            <a:r>
              <a:rPr lang="en-US" dirty="0" err="1"/>
              <a:t>dumplių</a:t>
            </a:r>
            <a:r>
              <a:rPr lang="en-US" dirty="0"/>
              <a:t> </a:t>
            </a:r>
            <a:r>
              <a:rPr lang="en-US" dirty="0" err="1"/>
              <a:t>technikos</a:t>
            </a:r>
            <a:endParaRPr lang="en-US" dirty="0"/>
          </a:p>
          <a:p>
            <a:pPr marL="914400" lvl="2" indent="0">
              <a:buNone/>
            </a:pPr>
            <a:r>
              <a:rPr lang="en-US" dirty="0"/>
              <a:t>1.3. </a:t>
            </a:r>
            <a:r>
              <a:rPr lang="en-US" dirty="0" err="1"/>
              <a:t>Sonorinė</a:t>
            </a:r>
            <a:r>
              <a:rPr lang="en-US" dirty="0"/>
              <a:t> </a:t>
            </a:r>
            <a:r>
              <a:rPr lang="en-US" dirty="0" err="1"/>
              <a:t>raiška</a:t>
            </a:r>
            <a:r>
              <a:rPr lang="en-US" dirty="0"/>
              <a:t> </a:t>
            </a:r>
            <a:r>
              <a:rPr lang="en-US" dirty="0" err="1"/>
              <a:t>dumplėmis</a:t>
            </a:r>
            <a:endParaRPr lang="en-US" dirty="0"/>
          </a:p>
          <a:p>
            <a:pPr marL="914400" lvl="2" indent="0">
              <a:buNone/>
            </a:pPr>
            <a:endParaRPr lang="en-US" dirty="0"/>
          </a:p>
          <a:p>
            <a:endParaRPr lang="en-US" dirty="0"/>
          </a:p>
        </p:txBody>
      </p:sp>
      <p:grpSp>
        <p:nvGrpSpPr>
          <p:cNvPr id="4" name="Grupė 3">
            <a:extLst>
              <a:ext uri="{FF2B5EF4-FFF2-40B4-BE49-F238E27FC236}">
                <a16:creationId xmlns:a16="http://schemas.microsoft.com/office/drawing/2014/main" id="{0A818295-4C9D-4D7E-B371-A3BEEC00BBEA}"/>
              </a:ext>
            </a:extLst>
          </p:cNvPr>
          <p:cNvGrpSpPr/>
          <p:nvPr/>
        </p:nvGrpSpPr>
        <p:grpSpPr>
          <a:xfrm>
            <a:off x="7762187" y="3188567"/>
            <a:ext cx="2720419" cy="1835920"/>
            <a:chOff x="156090" y="0"/>
            <a:chExt cx="3188569" cy="1913140"/>
          </a:xfrm>
        </p:grpSpPr>
        <p:sp>
          <p:nvSpPr>
            <p:cNvPr id="5" name="Stačiakampis 4">
              <a:extLst>
                <a:ext uri="{FF2B5EF4-FFF2-40B4-BE49-F238E27FC236}">
                  <a16:creationId xmlns:a16="http://schemas.microsoft.com/office/drawing/2014/main" id="{052882CE-42D0-4308-A5EE-57B035F19CF7}"/>
                </a:ext>
              </a:extLst>
            </p:cNvPr>
            <p:cNvSpPr/>
            <p:nvPr/>
          </p:nvSpPr>
          <p:spPr>
            <a:xfrm>
              <a:off x="156090" y="0"/>
              <a:ext cx="3188568" cy="1913140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EFAFA3C-2E00-4E53-A571-A2977EB1A5E9}"/>
                </a:ext>
              </a:extLst>
            </p:cNvPr>
            <p:cNvSpPr txBox="1"/>
            <p:nvPr/>
          </p:nvSpPr>
          <p:spPr>
            <a:xfrm>
              <a:off x="156091" y="0"/>
              <a:ext cx="3188568" cy="19131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1920" tIns="121920" rIns="121920" bIns="12192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kern="1200" dirty="0" err="1"/>
                <a:t>Mokslinės</a:t>
              </a:r>
              <a:r>
                <a:rPr lang="en-US" sz="2000" kern="1200" dirty="0"/>
                <a:t> </a:t>
              </a:r>
              <a:r>
                <a:rPr lang="en-US" sz="2000" kern="1200" dirty="0" err="1"/>
                <a:t>literatūros</a:t>
              </a:r>
              <a:r>
                <a:rPr lang="en-US" sz="2000" kern="1200" dirty="0"/>
                <a:t> </a:t>
              </a:r>
              <a:r>
                <a:rPr lang="en-US" sz="2000" kern="1200" dirty="0" err="1"/>
                <a:t>analizė</a:t>
              </a:r>
              <a:r>
                <a:rPr lang="en-US" sz="2000" kern="1200" dirty="0"/>
                <a:t> </a:t>
              </a:r>
              <a:r>
                <a:rPr lang="en-US" sz="2000" kern="1200" dirty="0" err="1"/>
                <a:t>ir</a:t>
              </a:r>
              <a:r>
                <a:rPr lang="en-US" sz="2000" kern="1200" dirty="0"/>
                <a:t> </a:t>
              </a:r>
              <a:r>
                <a:rPr lang="en-US" sz="2000" kern="1200" dirty="0" err="1"/>
                <a:t>apibendrinimas</a:t>
              </a:r>
              <a:endParaRPr lang="en-US" sz="20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8616377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6C079A91-B2BE-442C-A47D-D7B31185C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096893" cy="1011188"/>
          </a:xfrm>
        </p:spPr>
        <p:txBody>
          <a:bodyPr/>
          <a:lstStyle/>
          <a:p>
            <a:r>
              <a:rPr lang="en-US" dirty="0" err="1"/>
              <a:t>Struktūra</a:t>
            </a:r>
            <a:r>
              <a:rPr lang="en-US" dirty="0"/>
              <a:t> </a:t>
            </a:r>
            <a:r>
              <a:rPr lang="en-US" dirty="0" err="1"/>
              <a:t>ir</a:t>
            </a:r>
            <a:r>
              <a:rPr lang="en-US" dirty="0"/>
              <a:t> </a:t>
            </a:r>
            <a:r>
              <a:rPr lang="en-US" dirty="0" err="1"/>
              <a:t>metodai</a:t>
            </a:r>
            <a:endParaRPr lang="en-US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69A74392-336B-45E0-BDE6-756D074987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5354" y="1494262"/>
            <a:ext cx="10096894" cy="4998612"/>
          </a:xfrm>
        </p:spPr>
        <p:txBody>
          <a:bodyPr/>
          <a:lstStyle/>
          <a:p>
            <a:pPr marL="914400" lvl="2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2 </a:t>
            </a:r>
            <a:r>
              <a:rPr lang="en-US" dirty="0" err="1">
                <a:solidFill>
                  <a:schemeClr val="bg2">
                    <a:lumMod val="75000"/>
                  </a:schemeClr>
                </a:solidFill>
              </a:rPr>
              <a:t>skyrius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. </a:t>
            </a:r>
            <a:r>
              <a:rPr lang="en-US" dirty="0" err="1"/>
              <a:t>Atlikėjo</a:t>
            </a:r>
            <a:r>
              <a:rPr lang="en-US" dirty="0"/>
              <a:t> </a:t>
            </a:r>
            <a:r>
              <a:rPr lang="en-US" dirty="0" err="1"/>
              <a:t>individualumo</a:t>
            </a:r>
            <a:r>
              <a:rPr lang="en-US" dirty="0"/>
              <a:t> </a:t>
            </a:r>
            <a:r>
              <a:rPr lang="en-US" dirty="0" err="1"/>
              <a:t>aspektas</a:t>
            </a:r>
            <a:r>
              <a:rPr lang="en-US" dirty="0"/>
              <a:t> </a:t>
            </a:r>
            <a:r>
              <a:rPr lang="en-US" dirty="0" err="1"/>
              <a:t>kūrinių</a:t>
            </a:r>
            <a:r>
              <a:rPr lang="en-US" dirty="0"/>
              <a:t> </a:t>
            </a:r>
            <a:r>
              <a:rPr lang="en-US" dirty="0" err="1"/>
              <a:t>interpretacijose</a:t>
            </a:r>
            <a:r>
              <a:rPr lang="en-US" dirty="0"/>
              <a:t>: </a:t>
            </a:r>
            <a:r>
              <a:rPr lang="en-US" dirty="0" err="1"/>
              <a:t>dumplių</a:t>
            </a:r>
            <a:r>
              <a:rPr lang="en-US" dirty="0"/>
              <a:t> </a:t>
            </a:r>
            <a:r>
              <a:rPr lang="en-US" dirty="0" err="1"/>
              <a:t>valdymo</a:t>
            </a:r>
            <a:r>
              <a:rPr lang="en-US" dirty="0"/>
              <a:t> </a:t>
            </a:r>
            <a:r>
              <a:rPr lang="en-US" dirty="0" err="1"/>
              <a:t>ypatumai</a:t>
            </a:r>
            <a:endParaRPr lang="en-US" dirty="0"/>
          </a:p>
          <a:p>
            <a:pPr marL="0" indent="0">
              <a:buNone/>
            </a:pPr>
            <a:r>
              <a:rPr lang="en-US" kern="1200" dirty="0">
                <a:solidFill>
                  <a:schemeClr val="tx1"/>
                </a:solidFill>
                <a:effectLst/>
                <a:latin typeface="+mn-lt"/>
                <a:ea typeface="+mj-ea"/>
                <a:cs typeface="+mj-cs"/>
              </a:rPr>
              <a:t>	</a:t>
            </a:r>
            <a:r>
              <a:rPr lang="en-US" sz="2400" kern="1200" dirty="0">
                <a:solidFill>
                  <a:schemeClr val="tx1"/>
                </a:solidFill>
                <a:effectLst/>
                <a:latin typeface="+mn-lt"/>
                <a:ea typeface="+mj-ea"/>
                <a:cs typeface="+mj-cs"/>
              </a:rPr>
              <a:t>2.1. </a:t>
            </a:r>
            <a:r>
              <a:rPr lang="en-US" sz="2400" kern="1200" dirty="0" err="1">
                <a:solidFill>
                  <a:schemeClr val="tx1"/>
                </a:solidFill>
                <a:effectLst/>
                <a:latin typeface="+mn-lt"/>
                <a:ea typeface="+mj-ea"/>
                <a:cs typeface="+mj-cs"/>
              </a:rPr>
              <a:t>Partitūros</a:t>
            </a:r>
            <a:r>
              <a:rPr lang="en-US" sz="2400" kern="1200" dirty="0">
                <a:solidFill>
                  <a:schemeClr val="tx1"/>
                </a:solidFill>
                <a:effectLst/>
                <a:latin typeface="+mn-lt"/>
                <a:ea typeface="+mj-ea"/>
                <a:cs typeface="+mj-cs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effectLst/>
                <a:latin typeface="+mn-lt"/>
                <a:ea typeface="+mj-ea"/>
                <a:cs typeface="+mj-cs"/>
              </a:rPr>
              <a:t>ženklų</a:t>
            </a:r>
            <a:r>
              <a:rPr lang="en-US" sz="2400" kern="1200" dirty="0">
                <a:solidFill>
                  <a:schemeClr val="tx1"/>
                </a:solidFill>
                <a:effectLst/>
                <a:latin typeface="+mn-lt"/>
                <a:ea typeface="+mj-ea"/>
                <a:cs typeface="+mj-cs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effectLst/>
                <a:latin typeface="+mn-lt"/>
                <a:ea typeface="+mj-ea"/>
                <a:cs typeface="+mj-cs"/>
              </a:rPr>
              <a:t>perskaitymas</a:t>
            </a:r>
            <a:r>
              <a:rPr lang="en-US" sz="2400" kern="1200" dirty="0">
                <a:solidFill>
                  <a:schemeClr val="tx1"/>
                </a:solidFill>
                <a:effectLst/>
                <a:latin typeface="+mn-lt"/>
                <a:ea typeface="+mj-ea"/>
                <a:cs typeface="+mj-cs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effectLst/>
                <a:latin typeface="+mn-lt"/>
                <a:ea typeface="+mj-ea"/>
                <a:cs typeface="+mj-cs"/>
              </a:rPr>
              <a:t>ir</a:t>
            </a:r>
            <a:r>
              <a:rPr lang="en-US" sz="2400" kern="1200" dirty="0">
                <a:solidFill>
                  <a:schemeClr val="tx1"/>
                </a:solidFill>
                <a:effectLst/>
                <a:latin typeface="+mn-lt"/>
                <a:ea typeface="+mj-ea"/>
                <a:cs typeface="+mj-cs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effectLst/>
                <a:latin typeface="+mn-lt"/>
                <a:ea typeface="+mj-ea"/>
                <a:cs typeface="+mj-cs"/>
              </a:rPr>
              <a:t>interpretacijų</a:t>
            </a:r>
            <a:r>
              <a:rPr lang="en-US" sz="2400" kern="1200" dirty="0">
                <a:solidFill>
                  <a:schemeClr val="tx1"/>
                </a:solidFill>
                <a:effectLst/>
                <a:latin typeface="+mn-lt"/>
                <a:ea typeface="+mj-ea"/>
                <a:cs typeface="+mj-cs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effectLst/>
                <a:latin typeface="+mn-lt"/>
                <a:ea typeface="+mj-ea"/>
                <a:cs typeface="+mj-cs"/>
              </a:rPr>
              <a:t>įvairovė</a:t>
            </a:r>
            <a:endParaRPr lang="en-US" sz="2400" kern="1200" dirty="0">
              <a:solidFill>
                <a:schemeClr val="tx1"/>
              </a:solidFill>
              <a:effectLst/>
              <a:latin typeface="+mn-lt"/>
              <a:ea typeface="+mj-ea"/>
              <a:cs typeface="+mj-cs"/>
            </a:endParaRPr>
          </a:p>
          <a:p>
            <a:pPr marL="0" indent="0">
              <a:buNone/>
            </a:pPr>
            <a:r>
              <a:rPr lang="en-US" sz="2400" dirty="0">
                <a:ea typeface="+mj-ea"/>
                <a:cs typeface="+mj-cs"/>
              </a:rPr>
              <a:t>	</a:t>
            </a:r>
            <a:r>
              <a:rPr lang="en-US" sz="2400" kern="1200" dirty="0">
                <a:solidFill>
                  <a:schemeClr val="tx1"/>
                </a:solidFill>
                <a:effectLst/>
                <a:latin typeface="+mn-lt"/>
                <a:ea typeface="+mj-ea"/>
                <a:cs typeface="+mj-cs"/>
              </a:rPr>
              <a:t>2.2. </a:t>
            </a:r>
            <a:r>
              <a:rPr lang="en-US" sz="2400" kern="1200" dirty="0" err="1">
                <a:solidFill>
                  <a:schemeClr val="tx1"/>
                </a:solidFill>
                <a:effectLst/>
                <a:latin typeface="+mn-lt"/>
                <a:ea typeface="+mj-ea"/>
                <a:cs typeface="+mj-cs"/>
              </a:rPr>
              <a:t>Kompromisinės</a:t>
            </a:r>
            <a:r>
              <a:rPr lang="en-US" sz="2400" kern="1200" dirty="0">
                <a:solidFill>
                  <a:schemeClr val="tx1"/>
                </a:solidFill>
                <a:effectLst/>
                <a:latin typeface="+mn-lt"/>
                <a:ea typeface="+mj-ea"/>
                <a:cs typeface="+mj-cs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effectLst/>
                <a:latin typeface="+mn-lt"/>
                <a:ea typeface="+mj-ea"/>
                <a:cs typeface="+mj-cs"/>
              </a:rPr>
              <a:t>strategijos</a:t>
            </a:r>
            <a:r>
              <a:rPr lang="en-US" sz="2400" kern="1200" dirty="0">
                <a:solidFill>
                  <a:schemeClr val="tx1"/>
                </a:solidFill>
                <a:effectLst/>
                <a:latin typeface="+mn-lt"/>
                <a:ea typeface="+mj-ea"/>
                <a:cs typeface="+mj-cs"/>
              </a:rPr>
              <a:t>: tarp </a:t>
            </a:r>
            <a:r>
              <a:rPr lang="en-US" sz="2400" kern="1200" dirty="0" err="1">
                <a:solidFill>
                  <a:schemeClr val="tx1"/>
                </a:solidFill>
                <a:effectLst/>
                <a:latin typeface="+mn-lt"/>
                <a:ea typeface="+mj-ea"/>
                <a:cs typeface="+mj-cs"/>
              </a:rPr>
              <a:t>partitūros</a:t>
            </a:r>
            <a:r>
              <a:rPr lang="en-US" sz="2400" kern="1200" dirty="0">
                <a:solidFill>
                  <a:schemeClr val="tx1"/>
                </a:solidFill>
                <a:effectLst/>
                <a:latin typeface="+mn-lt"/>
                <a:ea typeface="+mj-ea"/>
                <a:cs typeface="+mj-cs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effectLst/>
                <a:latin typeface="+mn-lt"/>
                <a:ea typeface="+mj-ea"/>
                <a:cs typeface="+mj-cs"/>
              </a:rPr>
              <a:t>ir</a:t>
            </a:r>
            <a:r>
              <a:rPr lang="en-US" sz="2400" kern="1200" dirty="0">
                <a:solidFill>
                  <a:schemeClr val="tx1"/>
                </a:solidFill>
                <a:effectLst/>
                <a:latin typeface="+mn-lt"/>
                <a:ea typeface="+mj-ea"/>
                <a:cs typeface="+mj-cs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effectLst/>
                <a:latin typeface="+mn-lt"/>
                <a:ea typeface="+mj-ea"/>
                <a:cs typeface="+mj-cs"/>
              </a:rPr>
              <a:t>atlikimo</a:t>
            </a:r>
            <a:r>
              <a:rPr lang="en-US" sz="2400" kern="1200" dirty="0">
                <a:solidFill>
                  <a:schemeClr val="tx1"/>
                </a:solidFill>
                <a:effectLst/>
                <a:latin typeface="+mn-lt"/>
                <a:ea typeface="+mj-ea"/>
                <a:cs typeface="+mj-cs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effectLst/>
                <a:latin typeface="+mn-lt"/>
                <a:ea typeface="+mj-ea"/>
                <a:cs typeface="+mj-cs"/>
              </a:rPr>
              <a:t>galimybių</a:t>
            </a:r>
            <a:endParaRPr lang="en-US" sz="3200" dirty="0">
              <a:ea typeface="+mj-ea"/>
              <a:cs typeface="+mj-cs"/>
            </a:endParaRPr>
          </a:p>
          <a:p>
            <a:endParaRPr lang="en-US" dirty="0"/>
          </a:p>
        </p:txBody>
      </p:sp>
      <p:grpSp>
        <p:nvGrpSpPr>
          <p:cNvPr id="7" name="Grupė 6">
            <a:extLst>
              <a:ext uri="{FF2B5EF4-FFF2-40B4-BE49-F238E27FC236}">
                <a16:creationId xmlns:a16="http://schemas.microsoft.com/office/drawing/2014/main" id="{A47ADBD7-705F-4C51-91FB-8883933FDA56}"/>
              </a:ext>
            </a:extLst>
          </p:cNvPr>
          <p:cNvGrpSpPr/>
          <p:nvPr/>
        </p:nvGrpSpPr>
        <p:grpSpPr>
          <a:xfrm>
            <a:off x="838200" y="4233437"/>
            <a:ext cx="2307969" cy="1415826"/>
            <a:chOff x="3663515" y="1499"/>
            <a:chExt cx="3188568" cy="1913140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8" name="Stačiakampis 7">
              <a:extLst>
                <a:ext uri="{FF2B5EF4-FFF2-40B4-BE49-F238E27FC236}">
                  <a16:creationId xmlns:a16="http://schemas.microsoft.com/office/drawing/2014/main" id="{CB9D2DA8-9A78-4422-90B2-CC6197CE963F}"/>
                </a:ext>
              </a:extLst>
            </p:cNvPr>
            <p:cNvSpPr/>
            <p:nvPr/>
          </p:nvSpPr>
          <p:spPr>
            <a:xfrm>
              <a:off x="3663515" y="1499"/>
              <a:ext cx="3188568" cy="1913140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485121"/>
                <a:satOff val="-27976"/>
                <a:lumOff val="2876"/>
                <a:alphaOff val="0"/>
              </a:schemeClr>
            </a:fillRef>
            <a:effectRef idx="0">
              <a:schemeClr val="accent2">
                <a:hueOff val="-485121"/>
                <a:satOff val="-27976"/>
                <a:lumOff val="2876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EC34368-D5B0-41C2-9BE4-307F72909F59}"/>
                </a:ext>
              </a:extLst>
            </p:cNvPr>
            <p:cNvSpPr txBox="1"/>
            <p:nvPr/>
          </p:nvSpPr>
          <p:spPr>
            <a:xfrm>
              <a:off x="3663515" y="1499"/>
              <a:ext cx="3188568" cy="1913140"/>
            </a:xfrm>
            <a:prstGeom prst="rect">
              <a:avLst/>
            </a:prstGeom>
            <a:solidFill>
              <a:schemeClr val="accent4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1920" tIns="121920" rIns="121920" bIns="12192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kern="1200" dirty="0" err="1"/>
                <a:t>Kokybin</a:t>
              </a:r>
              <a:r>
                <a:rPr lang="lt-LT" sz="2400" kern="1200" dirty="0"/>
                <a:t>ė</a:t>
              </a:r>
              <a:r>
                <a:rPr lang="en-US" sz="2400" kern="1200" dirty="0"/>
                <a:t> </a:t>
              </a:r>
              <a:r>
                <a:rPr lang="en-US" sz="2400" kern="1200" dirty="0" err="1"/>
                <a:t>turinio</a:t>
              </a:r>
              <a:r>
                <a:rPr lang="en-US" sz="2400" kern="1200" dirty="0"/>
                <a:t> </a:t>
              </a:r>
              <a:r>
                <a:rPr lang="en-US" sz="2400" kern="1200" dirty="0" err="1"/>
                <a:t>analiz</a:t>
              </a:r>
              <a:r>
                <a:rPr lang="lt-LT" sz="2400" kern="1200" dirty="0"/>
                <a:t>ė</a:t>
              </a:r>
              <a:endParaRPr lang="en-US" sz="2400" kern="1200" dirty="0"/>
            </a:p>
          </p:txBody>
        </p:sp>
      </p:grpSp>
      <p:grpSp>
        <p:nvGrpSpPr>
          <p:cNvPr id="10" name="Grupė 9">
            <a:extLst>
              <a:ext uri="{FF2B5EF4-FFF2-40B4-BE49-F238E27FC236}">
                <a16:creationId xmlns:a16="http://schemas.microsoft.com/office/drawing/2014/main" id="{5C9172C5-6F93-4CEA-8090-A6EFC2C0F16E}"/>
              </a:ext>
            </a:extLst>
          </p:cNvPr>
          <p:cNvGrpSpPr/>
          <p:nvPr/>
        </p:nvGrpSpPr>
        <p:grpSpPr>
          <a:xfrm>
            <a:off x="3369322" y="4233437"/>
            <a:ext cx="2307970" cy="1415826"/>
            <a:chOff x="7170940" y="1499"/>
            <a:chExt cx="3188568" cy="1913140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11" name="Stačiakampis 10">
              <a:extLst>
                <a:ext uri="{FF2B5EF4-FFF2-40B4-BE49-F238E27FC236}">
                  <a16:creationId xmlns:a16="http://schemas.microsoft.com/office/drawing/2014/main" id="{2BB59989-4080-4284-BB67-CBC52CBB7CC6}"/>
                </a:ext>
              </a:extLst>
            </p:cNvPr>
            <p:cNvSpPr/>
            <p:nvPr/>
          </p:nvSpPr>
          <p:spPr>
            <a:xfrm>
              <a:off x="7170940" y="1499"/>
              <a:ext cx="3188568" cy="1913140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970242"/>
                <a:satOff val="-55952"/>
                <a:lumOff val="5752"/>
                <a:alphaOff val="0"/>
              </a:schemeClr>
            </a:fillRef>
            <a:effectRef idx="0">
              <a:schemeClr val="accent2">
                <a:hueOff val="-970242"/>
                <a:satOff val="-55952"/>
                <a:lumOff val="5752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5C41781-12BA-44C6-91E7-D28E3B1F412C}"/>
                </a:ext>
              </a:extLst>
            </p:cNvPr>
            <p:cNvSpPr txBox="1"/>
            <p:nvPr/>
          </p:nvSpPr>
          <p:spPr>
            <a:xfrm>
              <a:off x="7170940" y="1499"/>
              <a:ext cx="3188568" cy="191314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1920" tIns="121920" rIns="121920" bIns="12192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kern="1200" dirty="0" err="1"/>
                <a:t>Giluminis</a:t>
              </a:r>
              <a:r>
                <a:rPr lang="en-US" sz="2000" kern="1200" dirty="0"/>
                <a:t>, </a:t>
              </a:r>
              <a:r>
                <a:rPr lang="en-US" sz="2000" kern="1200" dirty="0" err="1"/>
                <a:t>pusiau</a:t>
              </a:r>
              <a:r>
                <a:rPr lang="en-US" sz="2000" kern="1200" dirty="0"/>
                <a:t> </a:t>
              </a:r>
              <a:r>
                <a:rPr lang="en-US" sz="2000" kern="1200" dirty="0" err="1"/>
                <a:t>struktūruotas</a:t>
              </a:r>
              <a:r>
                <a:rPr lang="en-US" sz="2000" kern="1200" dirty="0"/>
                <a:t> </a:t>
              </a:r>
              <a:r>
                <a:rPr lang="en-US" sz="2000" kern="1200" dirty="0" err="1"/>
                <a:t>interviu</a:t>
              </a:r>
              <a:endParaRPr lang="en-US" sz="2000" kern="1200" dirty="0"/>
            </a:p>
          </p:txBody>
        </p:sp>
      </p:grpSp>
      <p:grpSp>
        <p:nvGrpSpPr>
          <p:cNvPr id="17" name="Grupė 16">
            <a:extLst>
              <a:ext uri="{FF2B5EF4-FFF2-40B4-BE49-F238E27FC236}">
                <a16:creationId xmlns:a16="http://schemas.microsoft.com/office/drawing/2014/main" id="{4D22D297-5CAD-4E18-B8C0-2D365AA79C96}"/>
              </a:ext>
            </a:extLst>
          </p:cNvPr>
          <p:cNvGrpSpPr/>
          <p:nvPr/>
        </p:nvGrpSpPr>
        <p:grpSpPr>
          <a:xfrm>
            <a:off x="5886646" y="4233437"/>
            <a:ext cx="2307969" cy="1415826"/>
            <a:chOff x="156090" y="2233497"/>
            <a:chExt cx="3188568" cy="1913140"/>
          </a:xfrm>
          <a:solidFill>
            <a:schemeClr val="accent4">
              <a:lumMod val="75000"/>
            </a:schemeClr>
          </a:solidFill>
        </p:grpSpPr>
        <p:sp>
          <p:nvSpPr>
            <p:cNvPr id="18" name="Stačiakampis 17">
              <a:extLst>
                <a:ext uri="{FF2B5EF4-FFF2-40B4-BE49-F238E27FC236}">
                  <a16:creationId xmlns:a16="http://schemas.microsoft.com/office/drawing/2014/main" id="{B430B81D-1552-426D-BAB8-AD1EB4E5F2FB}"/>
                </a:ext>
              </a:extLst>
            </p:cNvPr>
            <p:cNvSpPr/>
            <p:nvPr/>
          </p:nvSpPr>
          <p:spPr>
            <a:xfrm>
              <a:off x="156090" y="2233497"/>
              <a:ext cx="3188568" cy="1913140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873218"/>
                <a:satOff val="-50357"/>
                <a:lumOff val="5177"/>
                <a:alphaOff val="0"/>
              </a:schemeClr>
            </a:fillRef>
            <a:effectRef idx="0">
              <a:schemeClr val="accent2">
                <a:hueOff val="-873218"/>
                <a:satOff val="-50357"/>
                <a:lumOff val="5177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C50E41E-AF98-46B1-B452-3DED25AF65B9}"/>
                </a:ext>
              </a:extLst>
            </p:cNvPr>
            <p:cNvSpPr txBox="1"/>
            <p:nvPr/>
          </p:nvSpPr>
          <p:spPr>
            <a:xfrm>
              <a:off x="156090" y="2233497"/>
              <a:ext cx="3188568" cy="191314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1920" tIns="121920" rIns="121920" bIns="12192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800" kern="1200" dirty="0" err="1"/>
                <a:t>Lyginamasis</a:t>
              </a:r>
              <a:endParaRPr lang="en-US" sz="2800" kern="1200" dirty="0"/>
            </a:p>
          </p:txBody>
        </p:sp>
      </p:grpSp>
      <p:grpSp>
        <p:nvGrpSpPr>
          <p:cNvPr id="20" name="Grupė 19">
            <a:extLst>
              <a:ext uri="{FF2B5EF4-FFF2-40B4-BE49-F238E27FC236}">
                <a16:creationId xmlns:a16="http://schemas.microsoft.com/office/drawing/2014/main" id="{15AACFF2-7A1B-4397-BB5D-1CE302322B1B}"/>
              </a:ext>
            </a:extLst>
          </p:cNvPr>
          <p:cNvGrpSpPr/>
          <p:nvPr/>
        </p:nvGrpSpPr>
        <p:grpSpPr>
          <a:xfrm>
            <a:off x="8417768" y="4233437"/>
            <a:ext cx="2454480" cy="1415826"/>
            <a:chOff x="3663515" y="2233497"/>
            <a:chExt cx="3188568" cy="1913140"/>
          </a:xfrm>
          <a:solidFill>
            <a:schemeClr val="accent4"/>
          </a:solidFill>
        </p:grpSpPr>
        <p:sp>
          <p:nvSpPr>
            <p:cNvPr id="21" name="Stačiakampis 20">
              <a:extLst>
                <a:ext uri="{FF2B5EF4-FFF2-40B4-BE49-F238E27FC236}">
                  <a16:creationId xmlns:a16="http://schemas.microsoft.com/office/drawing/2014/main" id="{5863AE4A-B470-486C-8CF3-D92A665A9E21}"/>
                </a:ext>
              </a:extLst>
            </p:cNvPr>
            <p:cNvSpPr/>
            <p:nvPr/>
          </p:nvSpPr>
          <p:spPr>
            <a:xfrm>
              <a:off x="3663515" y="2233497"/>
              <a:ext cx="3188568" cy="1913140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1164290"/>
                <a:satOff val="-67142"/>
                <a:lumOff val="6902"/>
                <a:alphaOff val="0"/>
              </a:schemeClr>
            </a:fillRef>
            <a:effectRef idx="0">
              <a:schemeClr val="accent2">
                <a:hueOff val="-1164290"/>
                <a:satOff val="-67142"/>
                <a:lumOff val="6902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2A16669-2B61-4E3F-8BF8-C89981C3462E}"/>
                </a:ext>
              </a:extLst>
            </p:cNvPr>
            <p:cNvSpPr txBox="1"/>
            <p:nvPr/>
          </p:nvSpPr>
          <p:spPr>
            <a:xfrm>
              <a:off x="3663515" y="2233497"/>
              <a:ext cx="3188568" cy="191314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1920" tIns="121920" rIns="121920" bIns="12192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800" kern="1200" dirty="0" err="1"/>
                <a:t>Apibendrinimo</a:t>
              </a:r>
              <a:endParaRPr lang="en-US" sz="28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7911925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E0F7F23E-2CDB-4524-9035-D6F0F7306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2 </a:t>
            </a:r>
            <a:r>
              <a:rPr lang="en-US" sz="3600" dirty="0" err="1"/>
              <a:t>skyriaus</a:t>
            </a:r>
            <a:r>
              <a:rPr lang="en-US" sz="3600" dirty="0"/>
              <a:t> </a:t>
            </a:r>
            <a:r>
              <a:rPr lang="en-US" sz="3600" dirty="0" err="1"/>
              <a:t>analizės</a:t>
            </a:r>
            <a:r>
              <a:rPr lang="en-US" sz="3600" dirty="0"/>
              <a:t> </a:t>
            </a:r>
            <a:r>
              <a:rPr lang="en-US" sz="3600" dirty="0" err="1"/>
              <a:t>įrankiai</a:t>
            </a:r>
            <a:endParaRPr lang="en-US" sz="3600" dirty="0"/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B24CC90D-9466-4046-876A-CDE51D254C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900" b="5815"/>
          <a:stretch/>
        </p:blipFill>
        <p:spPr>
          <a:xfrm>
            <a:off x="5561814" y="1573996"/>
            <a:ext cx="6374653" cy="4383905"/>
          </a:xfrm>
          <a:prstGeom prst="rect">
            <a:avLst/>
          </a:prstGeom>
        </p:spPr>
      </p:pic>
      <p:pic>
        <p:nvPicPr>
          <p:cNvPr id="5" name="Paveikslėlis 4">
            <a:extLst>
              <a:ext uri="{FF2B5EF4-FFF2-40B4-BE49-F238E27FC236}">
                <a16:creationId xmlns:a16="http://schemas.microsoft.com/office/drawing/2014/main" id="{9479A516-1227-4591-9C88-B9453CB75EF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667" b="13559"/>
          <a:stretch/>
        </p:blipFill>
        <p:spPr>
          <a:xfrm>
            <a:off x="364673" y="2648932"/>
            <a:ext cx="5020882" cy="2119083"/>
          </a:xfrm>
          <a:prstGeom prst="rect">
            <a:avLst/>
          </a:prstGeom>
          <a:ln w="63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503462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6C079A91-B2BE-442C-A47D-D7B31185C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096893" cy="1011188"/>
          </a:xfrm>
        </p:spPr>
        <p:txBody>
          <a:bodyPr/>
          <a:lstStyle/>
          <a:p>
            <a:r>
              <a:rPr lang="en-US" dirty="0" err="1"/>
              <a:t>Struktūra</a:t>
            </a:r>
            <a:r>
              <a:rPr lang="en-US" dirty="0"/>
              <a:t> </a:t>
            </a:r>
            <a:r>
              <a:rPr lang="en-US" dirty="0" err="1"/>
              <a:t>ir</a:t>
            </a:r>
            <a:r>
              <a:rPr lang="en-US" dirty="0"/>
              <a:t> </a:t>
            </a:r>
            <a:r>
              <a:rPr lang="en-US" dirty="0" err="1"/>
              <a:t>metodai</a:t>
            </a:r>
            <a:endParaRPr lang="en-US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69A74392-336B-45E0-BDE6-756D074987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5354" y="2007908"/>
            <a:ext cx="9295614" cy="4484965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3 </a:t>
            </a:r>
            <a:r>
              <a:rPr lang="en-US" dirty="0" err="1">
                <a:solidFill>
                  <a:schemeClr val="bg2">
                    <a:lumMod val="75000"/>
                  </a:schemeClr>
                </a:solidFill>
              </a:rPr>
              <a:t>skyrius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.  </a:t>
            </a:r>
            <a:r>
              <a:rPr lang="en-US" dirty="0" err="1"/>
              <a:t>Naujų</a:t>
            </a:r>
            <a:r>
              <a:rPr lang="en-US" dirty="0"/>
              <a:t> </a:t>
            </a:r>
            <a:r>
              <a:rPr lang="en-US" dirty="0" err="1"/>
              <a:t>kūrinių</a:t>
            </a:r>
            <a:r>
              <a:rPr lang="en-US" dirty="0"/>
              <a:t> </a:t>
            </a:r>
            <a:r>
              <a:rPr lang="en-US" dirty="0" err="1"/>
              <a:t>analizė</a:t>
            </a:r>
            <a:r>
              <a:rPr lang="en-US" dirty="0"/>
              <a:t>: tarp </a:t>
            </a:r>
            <a:r>
              <a:rPr lang="en-US" dirty="0" err="1"/>
              <a:t>proceso</a:t>
            </a:r>
            <a:r>
              <a:rPr lang="en-US" dirty="0"/>
              <a:t> </a:t>
            </a:r>
            <a:r>
              <a:rPr lang="en-US" dirty="0" err="1"/>
              <a:t>ir</a:t>
            </a:r>
            <a:r>
              <a:rPr lang="en-US" dirty="0"/>
              <a:t> </a:t>
            </a:r>
            <a:r>
              <a:rPr lang="en-US" dirty="0" err="1"/>
              <a:t>rezultato</a:t>
            </a:r>
            <a:r>
              <a:rPr lang="en-US" dirty="0"/>
              <a:t> (?)</a:t>
            </a:r>
          </a:p>
          <a:p>
            <a:endParaRPr lang="en-US" dirty="0"/>
          </a:p>
        </p:txBody>
      </p:sp>
      <p:grpSp>
        <p:nvGrpSpPr>
          <p:cNvPr id="13" name="Grupė 12">
            <a:extLst>
              <a:ext uri="{FF2B5EF4-FFF2-40B4-BE49-F238E27FC236}">
                <a16:creationId xmlns:a16="http://schemas.microsoft.com/office/drawing/2014/main" id="{D14D3647-0290-443D-8004-26FD0DC2813D}"/>
              </a:ext>
            </a:extLst>
          </p:cNvPr>
          <p:cNvGrpSpPr/>
          <p:nvPr/>
        </p:nvGrpSpPr>
        <p:grpSpPr>
          <a:xfrm>
            <a:off x="6443638" y="3233393"/>
            <a:ext cx="2738069" cy="1802625"/>
            <a:chOff x="3663515" y="2233497"/>
            <a:chExt cx="3188568" cy="1913140"/>
          </a:xfrm>
        </p:grpSpPr>
        <p:sp>
          <p:nvSpPr>
            <p:cNvPr id="14" name="Stačiakampis 13">
              <a:extLst>
                <a:ext uri="{FF2B5EF4-FFF2-40B4-BE49-F238E27FC236}">
                  <a16:creationId xmlns:a16="http://schemas.microsoft.com/office/drawing/2014/main" id="{CA162900-E05E-42D5-AAA5-CF630B9153F4}"/>
                </a:ext>
              </a:extLst>
            </p:cNvPr>
            <p:cNvSpPr/>
            <p:nvPr/>
          </p:nvSpPr>
          <p:spPr>
            <a:xfrm>
              <a:off x="3663515" y="2233497"/>
              <a:ext cx="3188568" cy="1913140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1455363"/>
                <a:satOff val="-83928"/>
                <a:lumOff val="8628"/>
                <a:alphaOff val="0"/>
              </a:schemeClr>
            </a:fillRef>
            <a:effectRef idx="0">
              <a:schemeClr val="accent2">
                <a:hueOff val="-1455363"/>
                <a:satOff val="-83928"/>
                <a:lumOff val="862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9267D16-7C10-4AFF-BFAA-6A545D731734}"/>
                </a:ext>
              </a:extLst>
            </p:cNvPr>
            <p:cNvSpPr txBox="1"/>
            <p:nvPr/>
          </p:nvSpPr>
          <p:spPr>
            <a:xfrm>
              <a:off x="3663515" y="2233497"/>
              <a:ext cx="3188568" cy="19131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1920" tIns="121920" rIns="121920" bIns="12192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200" kern="1200" dirty="0" err="1"/>
                <a:t>Savirefleksija</a:t>
              </a:r>
              <a:r>
                <a:rPr lang="en-US" sz="3200" kern="1200" dirty="0"/>
                <a:t>?</a:t>
              </a:r>
            </a:p>
          </p:txBody>
        </p:sp>
      </p:grpSp>
      <p:grpSp>
        <p:nvGrpSpPr>
          <p:cNvPr id="16" name="Grupė 15">
            <a:extLst>
              <a:ext uri="{FF2B5EF4-FFF2-40B4-BE49-F238E27FC236}">
                <a16:creationId xmlns:a16="http://schemas.microsoft.com/office/drawing/2014/main" id="{BF15BEFE-C28B-4254-BC00-AD273BF69DFB}"/>
              </a:ext>
            </a:extLst>
          </p:cNvPr>
          <p:cNvGrpSpPr/>
          <p:nvPr/>
        </p:nvGrpSpPr>
        <p:grpSpPr>
          <a:xfrm>
            <a:off x="3046872" y="3273499"/>
            <a:ext cx="2976856" cy="1802625"/>
            <a:chOff x="3663515" y="1499"/>
            <a:chExt cx="3188568" cy="1913140"/>
          </a:xfrm>
        </p:grpSpPr>
        <p:sp>
          <p:nvSpPr>
            <p:cNvPr id="17" name="Stačiakampis 16">
              <a:extLst>
                <a:ext uri="{FF2B5EF4-FFF2-40B4-BE49-F238E27FC236}">
                  <a16:creationId xmlns:a16="http://schemas.microsoft.com/office/drawing/2014/main" id="{E84E1839-4640-482F-A343-BCDB089D65ED}"/>
                </a:ext>
              </a:extLst>
            </p:cNvPr>
            <p:cNvSpPr/>
            <p:nvPr/>
          </p:nvSpPr>
          <p:spPr>
            <a:xfrm>
              <a:off x="3663515" y="1499"/>
              <a:ext cx="3188568" cy="1913140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485121"/>
                <a:satOff val="-27976"/>
                <a:lumOff val="2876"/>
                <a:alphaOff val="0"/>
              </a:schemeClr>
            </a:fillRef>
            <a:effectRef idx="0">
              <a:schemeClr val="accent2">
                <a:hueOff val="-485121"/>
                <a:satOff val="-27976"/>
                <a:lumOff val="2876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1239B10-9CD7-432C-8048-5FA2DB2C0EFA}"/>
                </a:ext>
              </a:extLst>
            </p:cNvPr>
            <p:cNvSpPr txBox="1"/>
            <p:nvPr/>
          </p:nvSpPr>
          <p:spPr>
            <a:xfrm>
              <a:off x="3663515" y="101577"/>
              <a:ext cx="3084871" cy="18130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1920" tIns="121920" rIns="121920" bIns="12192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200" kern="1200" dirty="0" err="1"/>
                <a:t>Kokybin</a:t>
              </a:r>
              <a:r>
                <a:rPr lang="lt-LT" sz="3200" kern="1200" dirty="0"/>
                <a:t>ė</a:t>
              </a:r>
              <a:r>
                <a:rPr lang="en-US" sz="3200" kern="1200" dirty="0"/>
                <a:t> </a:t>
              </a:r>
              <a:r>
                <a:rPr lang="en-US" sz="3200" kern="1200" dirty="0" err="1"/>
                <a:t>turinio</a:t>
              </a:r>
              <a:r>
                <a:rPr lang="en-US" sz="3200" kern="1200" dirty="0"/>
                <a:t> </a:t>
              </a:r>
              <a:r>
                <a:rPr lang="en-US" sz="3200" kern="1200" dirty="0" err="1"/>
                <a:t>analiz</a:t>
              </a:r>
              <a:r>
                <a:rPr lang="lt-LT" sz="3200" dirty="0"/>
                <a:t>ė</a:t>
              </a:r>
              <a:r>
                <a:rPr lang="en-US" sz="3200" kern="1200" dirty="0"/>
                <a:t>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110775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A134706B-150F-487B-B4FB-34C10219C7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5FD23E7-C75D-4AFA-A4D4-BE55581109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Graphic 1">
            <a:extLst>
              <a:ext uri="{FF2B5EF4-FFF2-40B4-BE49-F238E27FC236}">
                <a16:creationId xmlns:a16="http://schemas.microsoft.com/office/drawing/2014/main" id="{D6705569-F545-4F47-A260-A9202826EA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1969639" y="181596"/>
            <a:ext cx="8252722" cy="6022258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bg1"/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88CF857B-C083-4E97-A6AA-B1029AAAD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5473" y="1998925"/>
            <a:ext cx="5541054" cy="214941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Ačiū!</a:t>
            </a:r>
          </a:p>
        </p:txBody>
      </p:sp>
    </p:spTree>
    <p:extLst>
      <p:ext uri="{BB962C8B-B14F-4D97-AF65-F5344CB8AC3E}">
        <p14:creationId xmlns:p14="http://schemas.microsoft.com/office/powerpoint/2010/main" val="1992654731"/>
      </p:ext>
    </p:extLst>
  </p:cSld>
  <p:clrMapOvr>
    <a:masterClrMapping/>
  </p:clrMapOvr>
</p:sld>
</file>

<file path=ppt/theme/theme1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562</TotalTime>
  <Words>315</Words>
  <Application>Microsoft Office PowerPoint</Application>
  <PresentationFormat>Widescreen</PresentationFormat>
  <Paragraphs>53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„Office“ tema</vt:lpstr>
      <vt:lpstr> (Ne)tradiciniai garso formavimo būdai dumplėmis XX a. pab. – XXI a. pr. kūriniuose akordeonui</vt:lpstr>
      <vt:lpstr>Dumplių funkcijos</vt:lpstr>
      <vt:lpstr>PowerPoint Presentation</vt:lpstr>
      <vt:lpstr>Probleminiai tyrimo klausimai</vt:lpstr>
      <vt:lpstr>METODAI</vt:lpstr>
      <vt:lpstr>Struktūra ir metodai</vt:lpstr>
      <vt:lpstr>Struktūra ir metodai</vt:lpstr>
      <vt:lpstr>2 skyriaus analizės įrankiai</vt:lpstr>
      <vt:lpstr>Struktūra ir metodai</vt:lpstr>
      <vt:lpstr>Ačiū!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(Ne)tradiciniai garso formavimo būdai dumplėmis: XX a. pab – XXI a. pr. kūriniuose akordeonui</dc:title>
  <dc:creator>agne dukstaite</dc:creator>
  <cp:lastModifiedBy>agne dukstaite</cp:lastModifiedBy>
  <cp:revision>7</cp:revision>
  <dcterms:created xsi:type="dcterms:W3CDTF">2020-01-02T13:28:16Z</dcterms:created>
  <dcterms:modified xsi:type="dcterms:W3CDTF">2021-08-27T11:46:27Z</dcterms:modified>
</cp:coreProperties>
</file>