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32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6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2543B"/>
    <a:srgbClr val="976A3F"/>
    <a:srgbClr val="ABAA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5017"/>
    <p:restoredTop sz="95728"/>
  </p:normalViewPr>
  <p:slideViewPr>
    <p:cSldViewPr snapToGrid="0" snapToObjects="1">
      <p:cViewPr varScale="1">
        <p:scale>
          <a:sx n="107" d="100"/>
          <a:sy n="107" d="100"/>
        </p:scale>
        <p:origin x="20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LT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 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2">
                      <a:tint val="94000"/>
                      <a:satMod val="103000"/>
                      <a:lumMod val="102000"/>
                    </a:schemeClr>
                  </a:gs>
                  <a:gs pos="50000">
                    <a:schemeClr val="accent2">
                      <a:shade val="100000"/>
                      <a:satMod val="110000"/>
                      <a:lumMod val="100000"/>
                    </a:schemeClr>
                  </a:gs>
                  <a:gs pos="100000">
                    <a:schemeClr val="accent2">
                      <a:shade val="78000"/>
                      <a:satMod val="120000"/>
                      <a:lumMod val="99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1C69-2745-B8DE-5B8E1F814283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4">
                      <a:tint val="94000"/>
                      <a:satMod val="103000"/>
                      <a:lumMod val="102000"/>
                    </a:schemeClr>
                  </a:gs>
                  <a:gs pos="50000">
                    <a:schemeClr val="accent4">
                      <a:shade val="100000"/>
                      <a:satMod val="110000"/>
                      <a:lumMod val="100000"/>
                    </a:schemeClr>
                  </a:gs>
                  <a:gs pos="100000">
                    <a:schemeClr val="accent4">
                      <a:shade val="78000"/>
                      <a:satMod val="120000"/>
                      <a:lumMod val="99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4-1C69-2745-B8DE-5B8E1F814283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6">
                      <a:tint val="94000"/>
                      <a:satMod val="103000"/>
                      <a:lumMod val="102000"/>
                    </a:schemeClr>
                  </a:gs>
                  <a:gs pos="50000">
                    <a:schemeClr val="accent6">
                      <a:shade val="100000"/>
                      <a:satMod val="110000"/>
                      <a:lumMod val="100000"/>
                    </a:schemeClr>
                  </a:gs>
                  <a:gs pos="100000">
                    <a:schemeClr val="accent6">
                      <a:shade val="78000"/>
                      <a:satMod val="120000"/>
                      <a:lumMod val="99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2-1C69-2745-B8DE-5B8E1F814283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2">
                      <a:lumMod val="60000"/>
                      <a:tint val="94000"/>
                      <a:satMod val="103000"/>
                      <a:lumMod val="102000"/>
                    </a:schemeClr>
                  </a:gs>
                  <a:gs pos="50000">
                    <a:schemeClr val="accent2">
                      <a:lumMod val="60000"/>
                      <a:shade val="100000"/>
                      <a:satMod val="110000"/>
                      <a:lumMod val="100000"/>
                    </a:schemeClr>
                  </a:gs>
                  <a:gs pos="100000">
                    <a:schemeClr val="accent2">
                      <a:lumMod val="60000"/>
                      <a:shade val="78000"/>
                      <a:satMod val="120000"/>
                      <a:lumMod val="99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7-7B0A-7B4D-A7CA-54228434D27D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400" b="1" i="0" u="none" strike="noStrike" kern="1200" baseline="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LT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4712321125814676"/>
                      <c:h val="0.1478908848968729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1C69-2745-B8DE-5B8E1F814283}"/>
                </c:ext>
              </c:extLst>
            </c:dLbl>
            <c:dLbl>
              <c:idx val="1"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600" b="0" i="0" u="none" strike="noStrike" kern="1200" baseline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3103F7E8-C011-DC45-907D-484B02A37DE2}" type="CATEGORYNAME">
                      <a:rPr lang="en-US" sz="2400" b="1"/>
                      <a:pPr>
                        <a:defRPr sz="1600"/>
                      </a:pPr>
                      <a:t>[CATEGORY NAME]</a:t>
                    </a:fld>
                    <a:endParaRPr lang="en-LT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LT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3938907146762999"/>
                      <c:h val="0.16652029274783767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1C69-2745-B8DE-5B8E1F814283}"/>
                </c:ext>
              </c:extLst>
            </c:dLbl>
            <c:dLbl>
              <c:idx val="2"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70349CD2-53F9-EC48-8C15-B8D1E6859925}" type="CATEGORYNAME">
                      <a:rPr lang="lt-LT" sz="2400" b="1"/>
                      <a:pPr>
                        <a:defRPr/>
                      </a:pPr>
                      <a:t>[CATEGORY NAME]</a:t>
                    </a:fld>
                    <a:endParaRPr lang="en-LT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LT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825713519646821"/>
                      <c:h val="0.13990685296074518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1C69-2745-B8DE-5B8E1F81428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n-LT"/>
              </a:p>
            </c:txPr>
            <c:dLblPos val="inEnd"/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3"/>
                <c:pt idx="0">
                  <c:v>Erdvė</c:v>
                </c:pt>
                <c:pt idx="1">
                  <c:v>Laikas</c:v>
                </c:pt>
                <c:pt idx="2">
                  <c:v>Aplinkybės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C69-2745-B8DE-5B8E1F814283}"/>
            </c:ext>
          </c:extLst>
        </c:ser>
        <c:dLbls>
          <c:dLblPos val="in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L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6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image" Target="../media/image1.jpg"/><Relationship Id="rId4" Type="http://schemas.openxmlformats.org/officeDocument/2006/relationships/image" Target="../media/image4.jpeg"/></Relationships>
</file>

<file path=ppt/diagrams/_rels/data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image" Target="../media/image1.jpg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image" Target="../media/image1.jpg"/><Relationship Id="rId4" Type="http://schemas.openxmlformats.org/officeDocument/2006/relationships/image" Target="../media/image4.jpeg"/></Relationships>
</file>

<file path=ppt/diagrams/_rels/drawing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image" Target="../media/image1.jpg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A60FD8B-C1AF-DC41-8FDC-DB68F770A559}" type="doc">
      <dgm:prSet loTypeId="urn:microsoft.com/office/officeart/2008/layout/CircularPictureCallout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2A5C97C0-65FA-FF4E-A2E2-8223AF6E9E89}">
      <dgm:prSet/>
      <dgm:spPr/>
      <dgm:t>
        <a:bodyPr/>
        <a:lstStyle/>
        <a:p>
          <a:r>
            <a:rPr lang="en-GB" dirty="0" err="1">
              <a:solidFill>
                <a:srgbClr val="72543B"/>
              </a:solidFill>
            </a:rPr>
            <a:t>Naratyvas</a:t>
          </a:r>
          <a:endParaRPr lang="en-GB" dirty="0">
            <a:solidFill>
              <a:srgbClr val="72543B"/>
            </a:solidFill>
          </a:endParaRPr>
        </a:p>
      </dgm:t>
    </dgm:pt>
    <dgm:pt modelId="{310500CE-7E82-E24A-8AAC-D3160E1877C6}" type="parTrans" cxnId="{D7ED6BA8-809D-314D-A873-CE150E0D9863}">
      <dgm:prSet/>
      <dgm:spPr/>
      <dgm:t>
        <a:bodyPr/>
        <a:lstStyle/>
        <a:p>
          <a:endParaRPr lang="en-GB"/>
        </a:p>
      </dgm:t>
    </dgm:pt>
    <dgm:pt modelId="{1380BA4E-CC66-CE4C-9F8D-280462DF300D}" type="sibTrans" cxnId="{D7ED6BA8-809D-314D-A873-CE150E0D9863}">
      <dgm:prSet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9000" r="-9000"/>
          </a:stretch>
        </a:blipFill>
      </dgm:spPr>
      <dgm:t>
        <a:bodyPr/>
        <a:lstStyle/>
        <a:p>
          <a:endParaRPr lang="en-GB"/>
        </a:p>
      </dgm:t>
    </dgm:pt>
    <dgm:pt modelId="{033763C6-7913-4643-8475-E0228BC84DAD}">
      <dgm:prSet phldrT="[Text]"/>
      <dgm:spPr/>
      <dgm:t>
        <a:bodyPr/>
        <a:lstStyle/>
        <a:p>
          <a:r>
            <a:rPr lang="en-GB" dirty="0" err="1"/>
            <a:t>Dramaturgas</a:t>
          </a:r>
          <a:endParaRPr lang="en-GB" dirty="0"/>
        </a:p>
      </dgm:t>
    </dgm:pt>
    <dgm:pt modelId="{38385B86-EF92-9E4C-A852-9A8C9C48E3F0}" type="parTrans" cxnId="{EE60A316-D86D-2A4F-8A47-61A715BB8419}">
      <dgm:prSet/>
      <dgm:spPr/>
      <dgm:t>
        <a:bodyPr/>
        <a:lstStyle/>
        <a:p>
          <a:endParaRPr lang="en-GB"/>
        </a:p>
      </dgm:t>
    </dgm:pt>
    <dgm:pt modelId="{57AB449C-F662-2045-875B-9792F7295749}" type="sibTrans" cxnId="{EE60A316-D86D-2A4F-8A47-61A715BB8419}">
      <dgm:prSet/>
      <dgm:spPr>
        <a:blipFill dpi="0"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538" t="-11092" r="-5538" b="16"/>
          </a:stretch>
        </a:blipFill>
      </dgm:spPr>
      <dgm:t>
        <a:bodyPr/>
        <a:lstStyle/>
        <a:p>
          <a:endParaRPr lang="en-GB"/>
        </a:p>
      </dgm:t>
    </dgm:pt>
    <dgm:pt modelId="{07336172-73F8-B442-B8ED-AA3C6C6EE60A}">
      <dgm:prSet phldrT="[Text]"/>
      <dgm:spPr/>
      <dgm:t>
        <a:bodyPr/>
        <a:lstStyle/>
        <a:p>
          <a:pPr algn="r"/>
          <a:r>
            <a:rPr lang="en-GB" dirty="0" err="1"/>
            <a:t>Režisierius</a:t>
          </a:r>
          <a:endParaRPr lang="en-GB" dirty="0"/>
        </a:p>
      </dgm:t>
    </dgm:pt>
    <dgm:pt modelId="{EB4FFA97-100D-E24B-BD5E-0CE85ABE1E5D}" type="parTrans" cxnId="{459B16F7-08D7-D74F-9926-3D0A770A993C}">
      <dgm:prSet/>
      <dgm:spPr/>
      <dgm:t>
        <a:bodyPr/>
        <a:lstStyle/>
        <a:p>
          <a:endParaRPr lang="en-GB"/>
        </a:p>
      </dgm:t>
    </dgm:pt>
    <dgm:pt modelId="{3F3661D0-2088-2548-84A4-61038BFDC474}" type="sibTrans" cxnId="{459B16F7-08D7-D74F-9926-3D0A770A993C}">
      <dgm:prSet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</dgm:spPr>
      <dgm:t>
        <a:bodyPr/>
        <a:lstStyle/>
        <a:p>
          <a:endParaRPr lang="en-GB"/>
        </a:p>
      </dgm:t>
    </dgm:pt>
    <dgm:pt modelId="{37A9E380-72C5-A649-954B-82C24990EC97}">
      <dgm:prSet phldrT="[Text]"/>
      <dgm:spPr/>
      <dgm:t>
        <a:bodyPr/>
        <a:lstStyle/>
        <a:p>
          <a:r>
            <a:rPr lang="en-GB" dirty="0" err="1"/>
            <a:t>Aktorius</a:t>
          </a:r>
          <a:endParaRPr lang="en-GB" dirty="0"/>
        </a:p>
      </dgm:t>
    </dgm:pt>
    <dgm:pt modelId="{846D535F-7213-F04A-AEBC-C1F3C6FDD293}" type="parTrans" cxnId="{15903F5E-F7ED-EF40-B93B-1495BA60DB0A}">
      <dgm:prSet/>
      <dgm:spPr/>
      <dgm:t>
        <a:bodyPr/>
        <a:lstStyle/>
        <a:p>
          <a:endParaRPr lang="en-GB"/>
        </a:p>
      </dgm:t>
    </dgm:pt>
    <dgm:pt modelId="{14137FE0-A576-2945-854C-883747C9587A}" type="sibTrans" cxnId="{15903F5E-F7ED-EF40-B93B-1495BA60DB0A}">
      <dgm:prSet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GB"/>
        </a:p>
      </dgm:t>
    </dgm:pt>
    <dgm:pt modelId="{A4BADEA8-3851-6A46-BC26-399529E1F31D}" type="pres">
      <dgm:prSet presAssocID="{3A60FD8B-C1AF-DC41-8FDC-DB68F770A559}" presName="Name0" presStyleCnt="0">
        <dgm:presLayoutVars>
          <dgm:chMax val="7"/>
          <dgm:chPref val="7"/>
          <dgm:dir/>
        </dgm:presLayoutVars>
      </dgm:prSet>
      <dgm:spPr/>
    </dgm:pt>
    <dgm:pt modelId="{1F8567D9-D21D-704C-9746-1E7C6E5B33EC}" type="pres">
      <dgm:prSet presAssocID="{3A60FD8B-C1AF-DC41-8FDC-DB68F770A559}" presName="Name1" presStyleCnt="0"/>
      <dgm:spPr/>
    </dgm:pt>
    <dgm:pt modelId="{BF5EF862-052F-6241-9447-EEF7CFB8D8B2}" type="pres">
      <dgm:prSet presAssocID="{1380BA4E-CC66-CE4C-9F8D-280462DF300D}" presName="picture_1" presStyleCnt="0"/>
      <dgm:spPr/>
    </dgm:pt>
    <dgm:pt modelId="{05EEE87F-59C8-1040-A468-479E8C2B0A00}" type="pres">
      <dgm:prSet presAssocID="{1380BA4E-CC66-CE4C-9F8D-280462DF300D}" presName="pictureRepeatNode" presStyleLbl="alignImgPlace1" presStyleIdx="0" presStyleCnt="4" custLinFactNeighborX="-18903" custLinFactNeighborY="16263"/>
      <dgm:spPr/>
    </dgm:pt>
    <dgm:pt modelId="{642809CF-BBE2-E743-96B9-69D8E2AB89A8}" type="pres">
      <dgm:prSet presAssocID="{2A5C97C0-65FA-FF4E-A2E2-8223AF6E9E89}" presName="text_1" presStyleLbl="node1" presStyleIdx="0" presStyleCnt="0" custLinFactY="-57181" custLinFactNeighborX="-26780" custLinFactNeighborY="-100000">
        <dgm:presLayoutVars>
          <dgm:bulletEnabled val="1"/>
        </dgm:presLayoutVars>
      </dgm:prSet>
      <dgm:spPr/>
    </dgm:pt>
    <dgm:pt modelId="{79195400-F717-9A42-AB18-B4737124C20E}" type="pres">
      <dgm:prSet presAssocID="{57AB449C-F662-2045-875B-9792F7295749}" presName="picture_2" presStyleCnt="0"/>
      <dgm:spPr/>
    </dgm:pt>
    <dgm:pt modelId="{A2AFE0B7-9D22-3B49-B4B3-83CF77C1F1D6}" type="pres">
      <dgm:prSet presAssocID="{57AB449C-F662-2045-875B-9792F7295749}" presName="pictureRepeatNode" presStyleLbl="alignImgPlace1" presStyleIdx="1" presStyleCnt="4" custScaleX="243289" custScaleY="243289" custLinFactNeighborX="-61532" custLinFactNeighborY="1341"/>
      <dgm:spPr/>
    </dgm:pt>
    <dgm:pt modelId="{9E3F7679-CF51-3643-AB32-B4C200BBEDDC}" type="pres">
      <dgm:prSet presAssocID="{033763C6-7913-4643-8475-E0228BC84DAD}" presName="line_2" presStyleLbl="parChTrans1D1" presStyleIdx="0" presStyleCnt="3"/>
      <dgm:spPr/>
    </dgm:pt>
    <dgm:pt modelId="{E0434D54-E971-3D42-86A7-3882E95DA48B}" type="pres">
      <dgm:prSet presAssocID="{033763C6-7913-4643-8475-E0228BC84DAD}" presName="textparent_2" presStyleLbl="node1" presStyleIdx="0" presStyleCnt="0"/>
      <dgm:spPr/>
    </dgm:pt>
    <dgm:pt modelId="{245502A1-699A-AD4E-A477-1539DCFD70BD}" type="pres">
      <dgm:prSet presAssocID="{033763C6-7913-4643-8475-E0228BC84DAD}" presName="text_2" presStyleLbl="revTx" presStyleIdx="0" presStyleCnt="3" custScaleX="86597" custLinFactNeighborX="1283" custLinFactNeighborY="-8789">
        <dgm:presLayoutVars>
          <dgm:bulletEnabled val="1"/>
        </dgm:presLayoutVars>
      </dgm:prSet>
      <dgm:spPr/>
    </dgm:pt>
    <dgm:pt modelId="{36779FA8-898C-DB4C-AB34-30B196235BDA}" type="pres">
      <dgm:prSet presAssocID="{3F3661D0-2088-2548-84A4-61038BFDC474}" presName="picture_3" presStyleCnt="0"/>
      <dgm:spPr/>
    </dgm:pt>
    <dgm:pt modelId="{9502AD54-4F41-0B46-987E-BB6941B782F3}" type="pres">
      <dgm:prSet presAssocID="{3F3661D0-2088-2548-84A4-61038BFDC474}" presName="pictureRepeatNode" presStyleLbl="alignImgPlace1" presStyleIdx="2" presStyleCnt="4" custScaleX="222591" custScaleY="222591" custLinFactX="65369" custLinFactNeighborX="100000" custLinFactNeighborY="10409"/>
      <dgm:spPr/>
    </dgm:pt>
    <dgm:pt modelId="{1C229E55-4D58-CD47-8EE7-96042478E2D9}" type="pres">
      <dgm:prSet presAssocID="{07336172-73F8-B442-B8ED-AA3C6C6EE60A}" presName="line_3" presStyleLbl="parChTrans1D1" presStyleIdx="1" presStyleCnt="3" custLinFactY="100000" custLinFactNeighborX="32794" custLinFactNeighborY="177817"/>
      <dgm:spPr/>
    </dgm:pt>
    <dgm:pt modelId="{2CE35FD0-1290-0A4E-B14E-534F07DD108C}" type="pres">
      <dgm:prSet presAssocID="{07336172-73F8-B442-B8ED-AA3C6C6EE60A}" presName="textparent_3" presStyleLbl="node1" presStyleIdx="0" presStyleCnt="0"/>
      <dgm:spPr/>
    </dgm:pt>
    <dgm:pt modelId="{E1A9A5EE-F435-5A45-AB19-33C612D9E637}" type="pres">
      <dgm:prSet presAssocID="{07336172-73F8-B442-B8ED-AA3C6C6EE60A}" presName="text_3" presStyleLbl="revTx" presStyleIdx="1" presStyleCnt="3" custScaleX="84360" custLinFactX="15949" custLinFactNeighborX="100000" custLinFactNeighborY="29601">
        <dgm:presLayoutVars>
          <dgm:bulletEnabled val="1"/>
        </dgm:presLayoutVars>
      </dgm:prSet>
      <dgm:spPr/>
    </dgm:pt>
    <dgm:pt modelId="{BB632538-4042-714B-BF9E-B33B6FBF46B8}" type="pres">
      <dgm:prSet presAssocID="{14137FE0-A576-2945-854C-883747C9587A}" presName="picture_4" presStyleCnt="0"/>
      <dgm:spPr/>
    </dgm:pt>
    <dgm:pt modelId="{6163F1E8-C488-2542-9554-696CC7422B5C}" type="pres">
      <dgm:prSet presAssocID="{14137FE0-A576-2945-854C-883747C9587A}" presName="pictureRepeatNode" presStyleLbl="alignImgPlace1" presStyleIdx="3" presStyleCnt="4" custScaleX="213494" custScaleY="213494" custLinFactNeighborX="-58987" custLinFactNeighborY="490"/>
      <dgm:spPr/>
    </dgm:pt>
    <dgm:pt modelId="{96A9F0F5-76BD-7A4C-ADD2-F4B6236E07A3}" type="pres">
      <dgm:prSet presAssocID="{37A9E380-72C5-A649-954B-82C24990EC97}" presName="line_4" presStyleLbl="parChTrans1D1" presStyleIdx="2" presStyleCnt="3"/>
      <dgm:spPr/>
    </dgm:pt>
    <dgm:pt modelId="{5D23CDD3-8409-6749-9F9F-9A5A28092584}" type="pres">
      <dgm:prSet presAssocID="{37A9E380-72C5-A649-954B-82C24990EC97}" presName="textparent_4" presStyleLbl="node1" presStyleIdx="0" presStyleCnt="0"/>
      <dgm:spPr/>
    </dgm:pt>
    <dgm:pt modelId="{3744BCA7-55B6-F74B-ACF7-62A85FA67327}" type="pres">
      <dgm:prSet presAssocID="{37A9E380-72C5-A649-954B-82C24990EC97}" presName="text_4" presStyleLbl="revTx" presStyleIdx="2" presStyleCnt="3" custScaleX="90810" custScaleY="51640" custLinFactNeighborX="-1583" custLinFactNeighborY="19412">
        <dgm:presLayoutVars>
          <dgm:bulletEnabled val="1"/>
        </dgm:presLayoutVars>
      </dgm:prSet>
      <dgm:spPr/>
    </dgm:pt>
  </dgm:ptLst>
  <dgm:cxnLst>
    <dgm:cxn modelId="{D4681102-34D3-2749-B9BB-18A10AE7DC4A}" type="presOf" srcId="{57AB449C-F662-2045-875B-9792F7295749}" destId="{A2AFE0B7-9D22-3B49-B4B3-83CF77C1F1D6}" srcOrd="0" destOrd="0" presId="urn:microsoft.com/office/officeart/2008/layout/CircularPictureCallout"/>
    <dgm:cxn modelId="{EE60A316-D86D-2A4F-8A47-61A715BB8419}" srcId="{3A60FD8B-C1AF-DC41-8FDC-DB68F770A559}" destId="{033763C6-7913-4643-8475-E0228BC84DAD}" srcOrd="1" destOrd="0" parTransId="{38385B86-EF92-9E4C-A852-9A8C9C48E3F0}" sibTransId="{57AB449C-F662-2045-875B-9792F7295749}"/>
    <dgm:cxn modelId="{67A2F919-15BF-7846-881F-74797D4DAEB2}" type="presOf" srcId="{3F3661D0-2088-2548-84A4-61038BFDC474}" destId="{9502AD54-4F41-0B46-987E-BB6941B782F3}" srcOrd="0" destOrd="0" presId="urn:microsoft.com/office/officeart/2008/layout/CircularPictureCallout"/>
    <dgm:cxn modelId="{F7214720-0A0C-054B-BF6C-6B3FB5F1D6F5}" type="presOf" srcId="{3A60FD8B-C1AF-DC41-8FDC-DB68F770A559}" destId="{A4BADEA8-3851-6A46-BC26-399529E1F31D}" srcOrd="0" destOrd="0" presId="urn:microsoft.com/office/officeart/2008/layout/CircularPictureCallout"/>
    <dgm:cxn modelId="{B9928427-1B5C-EA43-BD7F-FA16BFD8F54B}" type="presOf" srcId="{14137FE0-A576-2945-854C-883747C9587A}" destId="{6163F1E8-C488-2542-9554-696CC7422B5C}" srcOrd="0" destOrd="0" presId="urn:microsoft.com/office/officeart/2008/layout/CircularPictureCallout"/>
    <dgm:cxn modelId="{69D6F450-F24C-6642-8F32-EC9E8A8B4C8C}" type="presOf" srcId="{07336172-73F8-B442-B8ED-AA3C6C6EE60A}" destId="{E1A9A5EE-F435-5A45-AB19-33C612D9E637}" srcOrd="0" destOrd="0" presId="urn:microsoft.com/office/officeart/2008/layout/CircularPictureCallout"/>
    <dgm:cxn modelId="{15903F5E-F7ED-EF40-B93B-1495BA60DB0A}" srcId="{3A60FD8B-C1AF-DC41-8FDC-DB68F770A559}" destId="{37A9E380-72C5-A649-954B-82C24990EC97}" srcOrd="3" destOrd="0" parTransId="{846D535F-7213-F04A-AEBC-C1F3C6FDD293}" sibTransId="{14137FE0-A576-2945-854C-883747C9587A}"/>
    <dgm:cxn modelId="{40C09B6D-323B-5D40-BBED-80393B588483}" type="presOf" srcId="{37A9E380-72C5-A649-954B-82C24990EC97}" destId="{3744BCA7-55B6-F74B-ACF7-62A85FA67327}" srcOrd="0" destOrd="0" presId="urn:microsoft.com/office/officeart/2008/layout/CircularPictureCallout"/>
    <dgm:cxn modelId="{D7ED6BA8-809D-314D-A873-CE150E0D9863}" srcId="{3A60FD8B-C1AF-DC41-8FDC-DB68F770A559}" destId="{2A5C97C0-65FA-FF4E-A2E2-8223AF6E9E89}" srcOrd="0" destOrd="0" parTransId="{310500CE-7E82-E24A-8AAC-D3160E1877C6}" sibTransId="{1380BA4E-CC66-CE4C-9F8D-280462DF300D}"/>
    <dgm:cxn modelId="{7822FDE9-1D2B-8F47-B4A7-49D5D8C27EE2}" type="presOf" srcId="{033763C6-7913-4643-8475-E0228BC84DAD}" destId="{245502A1-699A-AD4E-A477-1539DCFD70BD}" srcOrd="0" destOrd="0" presId="urn:microsoft.com/office/officeart/2008/layout/CircularPictureCallout"/>
    <dgm:cxn modelId="{39A231F5-530D-3543-B71F-C810E0DF0899}" type="presOf" srcId="{2A5C97C0-65FA-FF4E-A2E2-8223AF6E9E89}" destId="{642809CF-BBE2-E743-96B9-69D8E2AB89A8}" srcOrd="0" destOrd="0" presId="urn:microsoft.com/office/officeart/2008/layout/CircularPictureCallout"/>
    <dgm:cxn modelId="{459B16F7-08D7-D74F-9926-3D0A770A993C}" srcId="{3A60FD8B-C1AF-DC41-8FDC-DB68F770A559}" destId="{07336172-73F8-B442-B8ED-AA3C6C6EE60A}" srcOrd="2" destOrd="0" parTransId="{EB4FFA97-100D-E24B-BD5E-0CE85ABE1E5D}" sibTransId="{3F3661D0-2088-2548-84A4-61038BFDC474}"/>
    <dgm:cxn modelId="{307C5DF9-0B1C-0148-B64D-F5166C0E8C70}" type="presOf" srcId="{1380BA4E-CC66-CE4C-9F8D-280462DF300D}" destId="{05EEE87F-59C8-1040-A468-479E8C2B0A00}" srcOrd="0" destOrd="0" presId="urn:microsoft.com/office/officeart/2008/layout/CircularPictureCallout"/>
    <dgm:cxn modelId="{B71E0821-FFDC-1E43-B05A-6CE76F175EAC}" type="presParOf" srcId="{A4BADEA8-3851-6A46-BC26-399529E1F31D}" destId="{1F8567D9-D21D-704C-9746-1E7C6E5B33EC}" srcOrd="0" destOrd="0" presId="urn:microsoft.com/office/officeart/2008/layout/CircularPictureCallout"/>
    <dgm:cxn modelId="{6EF60071-6008-DD42-855D-7932FF893029}" type="presParOf" srcId="{1F8567D9-D21D-704C-9746-1E7C6E5B33EC}" destId="{BF5EF862-052F-6241-9447-EEF7CFB8D8B2}" srcOrd="0" destOrd="0" presId="urn:microsoft.com/office/officeart/2008/layout/CircularPictureCallout"/>
    <dgm:cxn modelId="{38DC337A-7EBF-074F-B24D-F447E7789AA9}" type="presParOf" srcId="{BF5EF862-052F-6241-9447-EEF7CFB8D8B2}" destId="{05EEE87F-59C8-1040-A468-479E8C2B0A00}" srcOrd="0" destOrd="0" presId="urn:microsoft.com/office/officeart/2008/layout/CircularPictureCallout"/>
    <dgm:cxn modelId="{69B37557-2D5E-4B42-8042-F6329F095A0B}" type="presParOf" srcId="{1F8567D9-D21D-704C-9746-1E7C6E5B33EC}" destId="{642809CF-BBE2-E743-96B9-69D8E2AB89A8}" srcOrd="1" destOrd="0" presId="urn:microsoft.com/office/officeart/2008/layout/CircularPictureCallout"/>
    <dgm:cxn modelId="{FF9B2C4D-5157-B44B-AD0F-56928FB9C080}" type="presParOf" srcId="{1F8567D9-D21D-704C-9746-1E7C6E5B33EC}" destId="{79195400-F717-9A42-AB18-B4737124C20E}" srcOrd="2" destOrd="0" presId="urn:microsoft.com/office/officeart/2008/layout/CircularPictureCallout"/>
    <dgm:cxn modelId="{76E06C0D-3A53-2749-AD4D-F8DCAF359929}" type="presParOf" srcId="{79195400-F717-9A42-AB18-B4737124C20E}" destId="{A2AFE0B7-9D22-3B49-B4B3-83CF77C1F1D6}" srcOrd="0" destOrd="0" presId="urn:microsoft.com/office/officeart/2008/layout/CircularPictureCallout"/>
    <dgm:cxn modelId="{B4B64CC4-A934-4443-AFF2-59A531186391}" type="presParOf" srcId="{1F8567D9-D21D-704C-9746-1E7C6E5B33EC}" destId="{9E3F7679-CF51-3643-AB32-B4C200BBEDDC}" srcOrd="3" destOrd="0" presId="urn:microsoft.com/office/officeart/2008/layout/CircularPictureCallout"/>
    <dgm:cxn modelId="{9A2FB480-182A-4E4A-8AD1-F949F6C7B176}" type="presParOf" srcId="{1F8567D9-D21D-704C-9746-1E7C6E5B33EC}" destId="{E0434D54-E971-3D42-86A7-3882E95DA48B}" srcOrd="4" destOrd="0" presId="urn:microsoft.com/office/officeart/2008/layout/CircularPictureCallout"/>
    <dgm:cxn modelId="{3A580877-9989-6645-9477-8ACC56247FD9}" type="presParOf" srcId="{E0434D54-E971-3D42-86A7-3882E95DA48B}" destId="{245502A1-699A-AD4E-A477-1539DCFD70BD}" srcOrd="0" destOrd="0" presId="urn:microsoft.com/office/officeart/2008/layout/CircularPictureCallout"/>
    <dgm:cxn modelId="{ADDCF3A0-8E43-474E-B3FC-1FF71100CD01}" type="presParOf" srcId="{1F8567D9-D21D-704C-9746-1E7C6E5B33EC}" destId="{36779FA8-898C-DB4C-AB34-30B196235BDA}" srcOrd="5" destOrd="0" presId="urn:microsoft.com/office/officeart/2008/layout/CircularPictureCallout"/>
    <dgm:cxn modelId="{AD222B39-2914-D543-8E70-AE3062C86ECC}" type="presParOf" srcId="{36779FA8-898C-DB4C-AB34-30B196235BDA}" destId="{9502AD54-4F41-0B46-987E-BB6941B782F3}" srcOrd="0" destOrd="0" presId="urn:microsoft.com/office/officeart/2008/layout/CircularPictureCallout"/>
    <dgm:cxn modelId="{C72CE5CD-6F34-DD48-86EB-49119089D067}" type="presParOf" srcId="{1F8567D9-D21D-704C-9746-1E7C6E5B33EC}" destId="{1C229E55-4D58-CD47-8EE7-96042478E2D9}" srcOrd="6" destOrd="0" presId="urn:microsoft.com/office/officeart/2008/layout/CircularPictureCallout"/>
    <dgm:cxn modelId="{01975A67-E2EE-FB40-AD49-7FCDB29194EE}" type="presParOf" srcId="{1F8567D9-D21D-704C-9746-1E7C6E5B33EC}" destId="{2CE35FD0-1290-0A4E-B14E-534F07DD108C}" srcOrd="7" destOrd="0" presId="urn:microsoft.com/office/officeart/2008/layout/CircularPictureCallout"/>
    <dgm:cxn modelId="{FC72A84C-A1CF-1743-B741-7068303C05F7}" type="presParOf" srcId="{2CE35FD0-1290-0A4E-B14E-534F07DD108C}" destId="{E1A9A5EE-F435-5A45-AB19-33C612D9E637}" srcOrd="0" destOrd="0" presId="urn:microsoft.com/office/officeart/2008/layout/CircularPictureCallout"/>
    <dgm:cxn modelId="{D9F2D6C2-C1B2-234C-A7AA-4501A23DE312}" type="presParOf" srcId="{1F8567D9-D21D-704C-9746-1E7C6E5B33EC}" destId="{BB632538-4042-714B-BF9E-B33B6FBF46B8}" srcOrd="8" destOrd="0" presId="urn:microsoft.com/office/officeart/2008/layout/CircularPictureCallout"/>
    <dgm:cxn modelId="{0DC8E8BE-9664-1242-BFDC-38E93623AE62}" type="presParOf" srcId="{BB632538-4042-714B-BF9E-B33B6FBF46B8}" destId="{6163F1E8-C488-2542-9554-696CC7422B5C}" srcOrd="0" destOrd="0" presId="urn:microsoft.com/office/officeart/2008/layout/CircularPictureCallout"/>
    <dgm:cxn modelId="{FF5E4EA3-E9B2-D141-B82A-25F9E9FD3666}" type="presParOf" srcId="{1F8567D9-D21D-704C-9746-1E7C6E5B33EC}" destId="{96A9F0F5-76BD-7A4C-ADD2-F4B6236E07A3}" srcOrd="9" destOrd="0" presId="urn:microsoft.com/office/officeart/2008/layout/CircularPictureCallout"/>
    <dgm:cxn modelId="{188D7C9D-A95C-FA45-BBC6-75FD01BD0E05}" type="presParOf" srcId="{1F8567D9-D21D-704C-9746-1E7C6E5B33EC}" destId="{5D23CDD3-8409-6749-9F9F-9A5A28092584}" srcOrd="10" destOrd="0" presId="urn:microsoft.com/office/officeart/2008/layout/CircularPictureCallout"/>
    <dgm:cxn modelId="{566E34A7-D7CD-BF43-84D5-F9A6E68C457F}" type="presParOf" srcId="{5D23CDD3-8409-6749-9F9F-9A5A28092584}" destId="{3744BCA7-55B6-F74B-ACF7-62A85FA67327}" srcOrd="0" destOrd="0" presId="urn:microsoft.com/office/officeart/2008/layout/CircularPictureCallou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A60FD8B-C1AF-DC41-8FDC-DB68F770A559}" type="doc">
      <dgm:prSet loTypeId="urn:microsoft.com/office/officeart/2008/layout/AccentedPicture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2A5C97C0-65FA-FF4E-A2E2-8223AF6E9E89}">
      <dgm:prSet/>
      <dgm:spPr/>
      <dgm:t>
        <a:bodyPr/>
        <a:lstStyle/>
        <a:p>
          <a:r>
            <a:rPr lang="en-GB" dirty="0" err="1">
              <a:solidFill>
                <a:srgbClr val="72543B"/>
              </a:solidFill>
            </a:rPr>
            <a:t>Naratyvas</a:t>
          </a:r>
          <a:endParaRPr lang="en-GB" dirty="0">
            <a:solidFill>
              <a:srgbClr val="72543B"/>
            </a:solidFill>
          </a:endParaRPr>
        </a:p>
      </dgm:t>
    </dgm:pt>
    <dgm:pt modelId="{310500CE-7E82-E24A-8AAC-D3160E1877C6}" type="parTrans" cxnId="{D7ED6BA8-809D-314D-A873-CE150E0D9863}">
      <dgm:prSet/>
      <dgm:spPr/>
      <dgm:t>
        <a:bodyPr/>
        <a:lstStyle/>
        <a:p>
          <a:endParaRPr lang="en-GB"/>
        </a:p>
      </dgm:t>
    </dgm:pt>
    <dgm:pt modelId="{1380BA4E-CC66-CE4C-9F8D-280462DF300D}" type="sibTrans" cxnId="{D7ED6BA8-809D-314D-A873-CE150E0D9863}">
      <dgm:prSet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9000" r="-9000"/>
          </a:stretch>
        </a:blipFill>
      </dgm:spPr>
      <dgm:t>
        <a:bodyPr/>
        <a:lstStyle/>
        <a:p>
          <a:endParaRPr lang="en-GB"/>
        </a:p>
      </dgm:t>
    </dgm:pt>
    <dgm:pt modelId="{033763C6-7913-4643-8475-E0228BC84DAD}">
      <dgm:prSet phldrT="[Text]"/>
      <dgm:spPr/>
      <dgm:t>
        <a:bodyPr/>
        <a:lstStyle/>
        <a:p>
          <a:r>
            <a:rPr lang="en-GB" dirty="0" err="1"/>
            <a:t>Dramaturgas</a:t>
          </a:r>
          <a:endParaRPr lang="en-GB" dirty="0"/>
        </a:p>
      </dgm:t>
    </dgm:pt>
    <dgm:pt modelId="{38385B86-EF92-9E4C-A852-9A8C9C48E3F0}" type="parTrans" cxnId="{EE60A316-D86D-2A4F-8A47-61A715BB8419}">
      <dgm:prSet/>
      <dgm:spPr/>
      <dgm:t>
        <a:bodyPr/>
        <a:lstStyle/>
        <a:p>
          <a:endParaRPr lang="en-GB"/>
        </a:p>
      </dgm:t>
    </dgm:pt>
    <dgm:pt modelId="{57AB449C-F662-2045-875B-9792F7295749}" type="sibTrans" cxnId="{EE60A316-D86D-2A4F-8A47-61A715BB8419}">
      <dgm:prSet/>
      <dgm:spPr/>
      <dgm:t>
        <a:bodyPr/>
        <a:lstStyle/>
        <a:p>
          <a:endParaRPr lang="en-GB"/>
        </a:p>
      </dgm:t>
    </dgm:pt>
    <dgm:pt modelId="{07336172-73F8-B442-B8ED-AA3C6C6EE60A}">
      <dgm:prSet phldrT="[Text]"/>
      <dgm:spPr/>
      <dgm:t>
        <a:bodyPr/>
        <a:lstStyle/>
        <a:p>
          <a:pPr algn="r"/>
          <a:r>
            <a:rPr lang="en-GB"/>
            <a:t>Režisierius</a:t>
          </a:r>
          <a:endParaRPr lang="en-GB" dirty="0"/>
        </a:p>
      </dgm:t>
    </dgm:pt>
    <dgm:pt modelId="{EB4FFA97-100D-E24B-BD5E-0CE85ABE1E5D}" type="parTrans" cxnId="{459B16F7-08D7-D74F-9926-3D0A770A993C}">
      <dgm:prSet/>
      <dgm:spPr/>
      <dgm:t>
        <a:bodyPr/>
        <a:lstStyle/>
        <a:p>
          <a:endParaRPr lang="en-GB"/>
        </a:p>
      </dgm:t>
    </dgm:pt>
    <dgm:pt modelId="{3F3661D0-2088-2548-84A4-61038BFDC474}" type="sibTrans" cxnId="{459B16F7-08D7-D74F-9926-3D0A770A993C}">
      <dgm:prSet/>
      <dgm:spPr/>
      <dgm:t>
        <a:bodyPr/>
        <a:lstStyle/>
        <a:p>
          <a:endParaRPr lang="en-GB"/>
        </a:p>
      </dgm:t>
    </dgm:pt>
    <dgm:pt modelId="{37A9E380-72C5-A649-954B-82C24990EC97}">
      <dgm:prSet phldrT="[Text]"/>
      <dgm:spPr/>
      <dgm:t>
        <a:bodyPr/>
        <a:lstStyle/>
        <a:p>
          <a:r>
            <a:rPr lang="en-GB" dirty="0" err="1"/>
            <a:t>Aktorius</a:t>
          </a:r>
          <a:endParaRPr lang="en-GB" dirty="0"/>
        </a:p>
      </dgm:t>
    </dgm:pt>
    <dgm:pt modelId="{846D535F-7213-F04A-AEBC-C1F3C6FDD293}" type="parTrans" cxnId="{15903F5E-F7ED-EF40-B93B-1495BA60DB0A}">
      <dgm:prSet/>
      <dgm:spPr/>
      <dgm:t>
        <a:bodyPr/>
        <a:lstStyle/>
        <a:p>
          <a:endParaRPr lang="en-GB"/>
        </a:p>
      </dgm:t>
    </dgm:pt>
    <dgm:pt modelId="{14137FE0-A576-2945-854C-883747C9587A}" type="sibTrans" cxnId="{15903F5E-F7ED-EF40-B93B-1495BA60DB0A}">
      <dgm:prSet/>
      <dgm:spPr/>
      <dgm:t>
        <a:bodyPr/>
        <a:lstStyle/>
        <a:p>
          <a:endParaRPr lang="en-GB"/>
        </a:p>
      </dgm:t>
    </dgm:pt>
    <dgm:pt modelId="{3C2ABF12-152D-0443-8DF6-EFF78075D31E}" type="pres">
      <dgm:prSet presAssocID="{3A60FD8B-C1AF-DC41-8FDC-DB68F770A559}" presName="Name0" presStyleCnt="0">
        <dgm:presLayoutVars>
          <dgm:dir/>
        </dgm:presLayoutVars>
      </dgm:prSet>
      <dgm:spPr/>
    </dgm:pt>
    <dgm:pt modelId="{084373AC-9C53-AC40-B577-38A0616B72B7}" type="pres">
      <dgm:prSet presAssocID="{1380BA4E-CC66-CE4C-9F8D-280462DF300D}" presName="picture_1" presStyleLbl="bgImgPlace1" presStyleIdx="0" presStyleCnt="1" custScaleX="143938" custLinFactNeighborX="-36031" custLinFactNeighborY="400"/>
      <dgm:spPr/>
    </dgm:pt>
    <dgm:pt modelId="{6C0F39F0-09A5-E44F-9049-77D560566A8C}" type="pres">
      <dgm:prSet presAssocID="{2A5C97C0-65FA-FF4E-A2E2-8223AF6E9E89}" presName="text_1" presStyleLbl="node1" presStyleIdx="0" presStyleCnt="0" custScaleX="122318" custScaleY="43869" custLinFactNeighborX="-40514" custLinFactNeighborY="-68447">
        <dgm:presLayoutVars>
          <dgm:bulletEnabled val="1"/>
        </dgm:presLayoutVars>
      </dgm:prSet>
      <dgm:spPr/>
    </dgm:pt>
    <dgm:pt modelId="{E26946C3-5230-7E47-9FA7-11BD502DFB70}" type="pres">
      <dgm:prSet presAssocID="{3A60FD8B-C1AF-DC41-8FDC-DB68F770A559}" presName="linV" presStyleCnt="0"/>
      <dgm:spPr/>
    </dgm:pt>
    <dgm:pt modelId="{E519CE1B-E561-A14D-AE0E-658A563233D0}" type="pres">
      <dgm:prSet presAssocID="{033763C6-7913-4643-8475-E0228BC84DAD}" presName="pair" presStyleCnt="0"/>
      <dgm:spPr/>
    </dgm:pt>
    <dgm:pt modelId="{BF5C982A-6AD8-244C-B45D-FAC2FAC65B48}" type="pres">
      <dgm:prSet presAssocID="{033763C6-7913-4643-8475-E0228BC84DAD}" presName="spaceH" presStyleLbl="node1" presStyleIdx="0" presStyleCnt="0"/>
      <dgm:spPr/>
    </dgm:pt>
    <dgm:pt modelId="{1B6035E1-386D-C545-AE1B-F15BA3E06628}" type="pres">
      <dgm:prSet presAssocID="{033763C6-7913-4643-8475-E0228BC84DAD}" presName="desPictures" presStyleLbl="alignImgPlace1" presStyleIdx="0" presStyleCnt="3" custScaleX="347717" custScaleY="347716" custLinFactX="-22368" custLinFactNeighborX="-100000" custLinFactNeighborY="43376"/>
      <dgm:spPr>
        <a:blipFill>
          <a:blip xmlns:r="http://schemas.openxmlformats.org/officeDocument/2006/relationships"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00829710-C88E-E64D-8971-616FB71D456C}" type="pres">
      <dgm:prSet presAssocID="{033763C6-7913-4643-8475-E0228BC84DAD}" presName="desTextWrapper" presStyleCnt="0"/>
      <dgm:spPr/>
    </dgm:pt>
    <dgm:pt modelId="{4BC4FFF8-1447-2349-9248-6EC2366D67EF}" type="pres">
      <dgm:prSet presAssocID="{033763C6-7913-4643-8475-E0228BC84DAD}" presName="desText" presStyleLbl="revTx" presStyleIdx="0" presStyleCnt="3" custLinFactY="15622" custLinFactNeighborX="-4345" custLinFactNeighborY="100000">
        <dgm:presLayoutVars>
          <dgm:bulletEnabled val="1"/>
        </dgm:presLayoutVars>
      </dgm:prSet>
      <dgm:spPr/>
    </dgm:pt>
    <dgm:pt modelId="{58F04DCD-4B84-EF4F-A86E-E2975C52A75E}" type="pres">
      <dgm:prSet presAssocID="{57AB449C-F662-2045-875B-9792F7295749}" presName="spaceV" presStyleCnt="0"/>
      <dgm:spPr/>
    </dgm:pt>
    <dgm:pt modelId="{12D3A700-C6EE-A340-9785-0D6235A0EF67}" type="pres">
      <dgm:prSet presAssocID="{07336172-73F8-B442-B8ED-AA3C6C6EE60A}" presName="pair" presStyleCnt="0"/>
      <dgm:spPr/>
    </dgm:pt>
    <dgm:pt modelId="{8C87B0CF-B17E-EF4F-AB61-BCC0D0CFC6E4}" type="pres">
      <dgm:prSet presAssocID="{07336172-73F8-B442-B8ED-AA3C6C6EE60A}" presName="spaceH" presStyleLbl="node1" presStyleIdx="0" presStyleCnt="0"/>
      <dgm:spPr/>
    </dgm:pt>
    <dgm:pt modelId="{4F963339-CB49-414C-BE7D-37F21D87AED5}" type="pres">
      <dgm:prSet presAssocID="{07336172-73F8-B442-B8ED-AA3C6C6EE60A}" presName="desPictures" presStyleLbl="alignImgPlace1" presStyleIdx="1" presStyleCnt="3" custScaleX="371618" custScaleY="371618" custLinFactNeighborX="-15937" custLinFactNeighborY="25376"/>
      <dgm:spPr>
        <a:blipFill dpi="0"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860" t="1930" r="-13140" b="-1930"/>
          </a:stretch>
        </a:blipFill>
      </dgm:spPr>
    </dgm:pt>
    <dgm:pt modelId="{0C7F03C2-AB8A-B946-A7EE-EF22DEA353F8}" type="pres">
      <dgm:prSet presAssocID="{07336172-73F8-B442-B8ED-AA3C6C6EE60A}" presName="desTextWrapper" presStyleCnt="0"/>
      <dgm:spPr/>
    </dgm:pt>
    <dgm:pt modelId="{B1C02A73-F9D2-BD4A-99F7-5A2D77109600}" type="pres">
      <dgm:prSet presAssocID="{07336172-73F8-B442-B8ED-AA3C6C6EE60A}" presName="desText" presStyleLbl="revTx" presStyleIdx="1" presStyleCnt="3" custLinFactNeighborX="2224" custLinFactNeighborY="63731">
        <dgm:presLayoutVars>
          <dgm:bulletEnabled val="1"/>
        </dgm:presLayoutVars>
      </dgm:prSet>
      <dgm:spPr/>
    </dgm:pt>
    <dgm:pt modelId="{C102CC77-BFDB-DD42-BC5F-6069B8E40945}" type="pres">
      <dgm:prSet presAssocID="{3F3661D0-2088-2548-84A4-61038BFDC474}" presName="spaceV" presStyleCnt="0"/>
      <dgm:spPr/>
    </dgm:pt>
    <dgm:pt modelId="{DEF94406-A2B2-7D4D-B79A-3AD240286DA1}" type="pres">
      <dgm:prSet presAssocID="{37A9E380-72C5-A649-954B-82C24990EC97}" presName="pair" presStyleCnt="0"/>
      <dgm:spPr/>
    </dgm:pt>
    <dgm:pt modelId="{FB255B86-DC5A-404B-A7D1-A0C8C84C6AAE}" type="pres">
      <dgm:prSet presAssocID="{37A9E380-72C5-A649-954B-82C24990EC97}" presName="spaceH" presStyleLbl="node1" presStyleIdx="0" presStyleCnt="0"/>
      <dgm:spPr/>
    </dgm:pt>
    <dgm:pt modelId="{7C51A3F5-4385-4042-8404-F1651F674B44}" type="pres">
      <dgm:prSet presAssocID="{37A9E380-72C5-A649-954B-82C24990EC97}" presName="desPictures" presStyleLbl="alignImgPlace1" presStyleIdx="2" presStyleCnt="3" custScaleX="396668" custScaleY="396666" custLinFactNeighborX="-75791" custLinFactNeighborY="340"/>
      <dgm:spPr>
        <a:blipFill dpi="0" rotWithShape="1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207" r="2207"/>
          </a:stretch>
        </a:blipFill>
      </dgm:spPr>
    </dgm:pt>
    <dgm:pt modelId="{57CF27D8-C921-774E-9D84-737A96EF2EB7}" type="pres">
      <dgm:prSet presAssocID="{37A9E380-72C5-A649-954B-82C24990EC97}" presName="desTextWrapper" presStyleCnt="0"/>
      <dgm:spPr/>
    </dgm:pt>
    <dgm:pt modelId="{B095B277-23D0-AF45-B3AB-B2F0C70219FB}" type="pres">
      <dgm:prSet presAssocID="{37A9E380-72C5-A649-954B-82C24990EC97}" presName="desText" presStyleLbl="revTx" presStyleIdx="2" presStyleCnt="3" custLinFactNeighborX="10322" custLinFactNeighborY="6472">
        <dgm:presLayoutVars>
          <dgm:bulletEnabled val="1"/>
        </dgm:presLayoutVars>
      </dgm:prSet>
      <dgm:spPr/>
    </dgm:pt>
    <dgm:pt modelId="{880CB5B3-D24B-3043-A89D-37C16852307B}" type="pres">
      <dgm:prSet presAssocID="{3A60FD8B-C1AF-DC41-8FDC-DB68F770A559}" presName="maxNode" presStyleCnt="0"/>
      <dgm:spPr/>
    </dgm:pt>
    <dgm:pt modelId="{04BC06E2-8E98-3D4F-BC88-AEDB997F6B81}" type="pres">
      <dgm:prSet presAssocID="{3A60FD8B-C1AF-DC41-8FDC-DB68F770A559}" presName="Name33" presStyleCnt="0"/>
      <dgm:spPr/>
    </dgm:pt>
  </dgm:ptLst>
  <dgm:cxnLst>
    <dgm:cxn modelId="{EC9EA105-71F8-3D48-9681-C50F0966D2D4}" type="presOf" srcId="{1380BA4E-CC66-CE4C-9F8D-280462DF300D}" destId="{084373AC-9C53-AC40-B577-38A0616B72B7}" srcOrd="0" destOrd="0" presId="urn:microsoft.com/office/officeart/2008/layout/AccentedPicture"/>
    <dgm:cxn modelId="{EE60A316-D86D-2A4F-8A47-61A715BB8419}" srcId="{3A60FD8B-C1AF-DC41-8FDC-DB68F770A559}" destId="{033763C6-7913-4643-8475-E0228BC84DAD}" srcOrd="1" destOrd="0" parTransId="{38385B86-EF92-9E4C-A852-9A8C9C48E3F0}" sibTransId="{57AB449C-F662-2045-875B-9792F7295749}"/>
    <dgm:cxn modelId="{272C6E25-B1B4-3446-81BB-7A005212FE84}" type="presOf" srcId="{07336172-73F8-B442-B8ED-AA3C6C6EE60A}" destId="{B1C02A73-F9D2-BD4A-99F7-5A2D77109600}" srcOrd="0" destOrd="0" presId="urn:microsoft.com/office/officeart/2008/layout/AccentedPicture"/>
    <dgm:cxn modelId="{D23E7844-00BA-E34C-A35E-F3C1724624BA}" type="presOf" srcId="{3A60FD8B-C1AF-DC41-8FDC-DB68F770A559}" destId="{3C2ABF12-152D-0443-8DF6-EFF78075D31E}" srcOrd="0" destOrd="0" presId="urn:microsoft.com/office/officeart/2008/layout/AccentedPicture"/>
    <dgm:cxn modelId="{15903F5E-F7ED-EF40-B93B-1495BA60DB0A}" srcId="{3A60FD8B-C1AF-DC41-8FDC-DB68F770A559}" destId="{37A9E380-72C5-A649-954B-82C24990EC97}" srcOrd="3" destOrd="0" parTransId="{846D535F-7213-F04A-AEBC-C1F3C6FDD293}" sibTransId="{14137FE0-A576-2945-854C-883747C9587A}"/>
    <dgm:cxn modelId="{F93C6F6D-486E-3343-9DD4-BFC48C616523}" type="presOf" srcId="{033763C6-7913-4643-8475-E0228BC84DAD}" destId="{4BC4FFF8-1447-2349-9248-6EC2366D67EF}" srcOrd="0" destOrd="0" presId="urn:microsoft.com/office/officeart/2008/layout/AccentedPicture"/>
    <dgm:cxn modelId="{D412BB90-2E0C-4344-8C72-544C2F8D42F9}" type="presOf" srcId="{2A5C97C0-65FA-FF4E-A2E2-8223AF6E9E89}" destId="{6C0F39F0-09A5-E44F-9049-77D560566A8C}" srcOrd="0" destOrd="0" presId="urn:microsoft.com/office/officeart/2008/layout/AccentedPicture"/>
    <dgm:cxn modelId="{D7ED6BA8-809D-314D-A873-CE150E0D9863}" srcId="{3A60FD8B-C1AF-DC41-8FDC-DB68F770A559}" destId="{2A5C97C0-65FA-FF4E-A2E2-8223AF6E9E89}" srcOrd="0" destOrd="0" parTransId="{310500CE-7E82-E24A-8AAC-D3160E1877C6}" sibTransId="{1380BA4E-CC66-CE4C-9F8D-280462DF300D}"/>
    <dgm:cxn modelId="{AC7898EA-BECE-3F42-BB1C-B6C2619B2101}" type="presOf" srcId="{37A9E380-72C5-A649-954B-82C24990EC97}" destId="{B095B277-23D0-AF45-B3AB-B2F0C70219FB}" srcOrd="0" destOrd="0" presId="urn:microsoft.com/office/officeart/2008/layout/AccentedPicture"/>
    <dgm:cxn modelId="{459B16F7-08D7-D74F-9926-3D0A770A993C}" srcId="{3A60FD8B-C1AF-DC41-8FDC-DB68F770A559}" destId="{07336172-73F8-B442-B8ED-AA3C6C6EE60A}" srcOrd="2" destOrd="0" parTransId="{EB4FFA97-100D-E24B-BD5E-0CE85ABE1E5D}" sibTransId="{3F3661D0-2088-2548-84A4-61038BFDC474}"/>
    <dgm:cxn modelId="{7DBFD166-670D-DE4B-BFBB-269BB1629107}" type="presParOf" srcId="{3C2ABF12-152D-0443-8DF6-EFF78075D31E}" destId="{084373AC-9C53-AC40-B577-38A0616B72B7}" srcOrd="0" destOrd="0" presId="urn:microsoft.com/office/officeart/2008/layout/AccentedPicture"/>
    <dgm:cxn modelId="{C274ED2E-694B-9142-8B23-2B8F10A7421F}" type="presParOf" srcId="{3C2ABF12-152D-0443-8DF6-EFF78075D31E}" destId="{6C0F39F0-09A5-E44F-9049-77D560566A8C}" srcOrd="1" destOrd="0" presId="urn:microsoft.com/office/officeart/2008/layout/AccentedPicture"/>
    <dgm:cxn modelId="{BCCCD045-F66C-144F-B100-1DB94B8C4953}" type="presParOf" srcId="{3C2ABF12-152D-0443-8DF6-EFF78075D31E}" destId="{E26946C3-5230-7E47-9FA7-11BD502DFB70}" srcOrd="2" destOrd="0" presId="urn:microsoft.com/office/officeart/2008/layout/AccentedPicture"/>
    <dgm:cxn modelId="{E8B71260-0ADA-B74D-B1DE-09721F4D5945}" type="presParOf" srcId="{E26946C3-5230-7E47-9FA7-11BD502DFB70}" destId="{E519CE1B-E561-A14D-AE0E-658A563233D0}" srcOrd="0" destOrd="0" presId="urn:microsoft.com/office/officeart/2008/layout/AccentedPicture"/>
    <dgm:cxn modelId="{82540B5E-A181-DE48-98DE-0D3838114006}" type="presParOf" srcId="{E519CE1B-E561-A14D-AE0E-658A563233D0}" destId="{BF5C982A-6AD8-244C-B45D-FAC2FAC65B48}" srcOrd="0" destOrd="0" presId="urn:microsoft.com/office/officeart/2008/layout/AccentedPicture"/>
    <dgm:cxn modelId="{A5E4C35D-2CAF-2B40-8F39-CCE569BD7B94}" type="presParOf" srcId="{E519CE1B-E561-A14D-AE0E-658A563233D0}" destId="{1B6035E1-386D-C545-AE1B-F15BA3E06628}" srcOrd="1" destOrd="0" presId="urn:microsoft.com/office/officeart/2008/layout/AccentedPicture"/>
    <dgm:cxn modelId="{CD874102-0720-8A4C-9385-2D2735B4F0AA}" type="presParOf" srcId="{E519CE1B-E561-A14D-AE0E-658A563233D0}" destId="{00829710-C88E-E64D-8971-616FB71D456C}" srcOrd="2" destOrd="0" presId="urn:microsoft.com/office/officeart/2008/layout/AccentedPicture"/>
    <dgm:cxn modelId="{D0F4B53E-C6EE-8249-B15B-0EAC16238418}" type="presParOf" srcId="{00829710-C88E-E64D-8971-616FB71D456C}" destId="{4BC4FFF8-1447-2349-9248-6EC2366D67EF}" srcOrd="0" destOrd="0" presId="urn:microsoft.com/office/officeart/2008/layout/AccentedPicture"/>
    <dgm:cxn modelId="{932FA247-AC44-C74F-8DE7-1D265F1897B8}" type="presParOf" srcId="{E26946C3-5230-7E47-9FA7-11BD502DFB70}" destId="{58F04DCD-4B84-EF4F-A86E-E2975C52A75E}" srcOrd="1" destOrd="0" presId="urn:microsoft.com/office/officeart/2008/layout/AccentedPicture"/>
    <dgm:cxn modelId="{5FA709AE-2A5D-194C-9E56-AC34C6C9C054}" type="presParOf" srcId="{E26946C3-5230-7E47-9FA7-11BD502DFB70}" destId="{12D3A700-C6EE-A340-9785-0D6235A0EF67}" srcOrd="2" destOrd="0" presId="urn:microsoft.com/office/officeart/2008/layout/AccentedPicture"/>
    <dgm:cxn modelId="{5B0722E2-0B1F-A148-B5C2-A51A3BFBDC6E}" type="presParOf" srcId="{12D3A700-C6EE-A340-9785-0D6235A0EF67}" destId="{8C87B0CF-B17E-EF4F-AB61-BCC0D0CFC6E4}" srcOrd="0" destOrd="0" presId="urn:microsoft.com/office/officeart/2008/layout/AccentedPicture"/>
    <dgm:cxn modelId="{E4362D98-6C52-844F-8370-71DB6D4F75F8}" type="presParOf" srcId="{12D3A700-C6EE-A340-9785-0D6235A0EF67}" destId="{4F963339-CB49-414C-BE7D-37F21D87AED5}" srcOrd="1" destOrd="0" presId="urn:microsoft.com/office/officeart/2008/layout/AccentedPicture"/>
    <dgm:cxn modelId="{AB04F38C-1D12-9A45-B349-31D125915740}" type="presParOf" srcId="{12D3A700-C6EE-A340-9785-0D6235A0EF67}" destId="{0C7F03C2-AB8A-B946-A7EE-EF22DEA353F8}" srcOrd="2" destOrd="0" presId="urn:microsoft.com/office/officeart/2008/layout/AccentedPicture"/>
    <dgm:cxn modelId="{0EB72B36-7B7E-D446-9699-2883BEDF86EE}" type="presParOf" srcId="{0C7F03C2-AB8A-B946-A7EE-EF22DEA353F8}" destId="{B1C02A73-F9D2-BD4A-99F7-5A2D77109600}" srcOrd="0" destOrd="0" presId="urn:microsoft.com/office/officeart/2008/layout/AccentedPicture"/>
    <dgm:cxn modelId="{117BA6CC-8B10-AF44-94FB-D4366C00C62F}" type="presParOf" srcId="{E26946C3-5230-7E47-9FA7-11BD502DFB70}" destId="{C102CC77-BFDB-DD42-BC5F-6069B8E40945}" srcOrd="3" destOrd="0" presId="urn:microsoft.com/office/officeart/2008/layout/AccentedPicture"/>
    <dgm:cxn modelId="{0EC971D0-7284-1E4A-A1DE-C456E066AC62}" type="presParOf" srcId="{E26946C3-5230-7E47-9FA7-11BD502DFB70}" destId="{DEF94406-A2B2-7D4D-B79A-3AD240286DA1}" srcOrd="4" destOrd="0" presId="urn:microsoft.com/office/officeart/2008/layout/AccentedPicture"/>
    <dgm:cxn modelId="{582FD8A8-F6D5-2C44-A82D-2F2ADB75325F}" type="presParOf" srcId="{DEF94406-A2B2-7D4D-B79A-3AD240286DA1}" destId="{FB255B86-DC5A-404B-A7D1-A0C8C84C6AAE}" srcOrd="0" destOrd="0" presId="urn:microsoft.com/office/officeart/2008/layout/AccentedPicture"/>
    <dgm:cxn modelId="{BE74E50B-1544-3845-84EA-C4875D047531}" type="presParOf" srcId="{DEF94406-A2B2-7D4D-B79A-3AD240286DA1}" destId="{7C51A3F5-4385-4042-8404-F1651F674B44}" srcOrd="1" destOrd="0" presId="urn:microsoft.com/office/officeart/2008/layout/AccentedPicture"/>
    <dgm:cxn modelId="{067AC420-F24F-AA42-A273-2D56885CFFEA}" type="presParOf" srcId="{DEF94406-A2B2-7D4D-B79A-3AD240286DA1}" destId="{57CF27D8-C921-774E-9D84-737A96EF2EB7}" srcOrd="2" destOrd="0" presId="urn:microsoft.com/office/officeart/2008/layout/AccentedPicture"/>
    <dgm:cxn modelId="{172A71EC-CB2E-354C-A067-F3E68CB3EBE4}" type="presParOf" srcId="{57CF27D8-C921-774E-9D84-737A96EF2EB7}" destId="{B095B277-23D0-AF45-B3AB-B2F0C70219FB}" srcOrd="0" destOrd="0" presId="urn:microsoft.com/office/officeart/2008/layout/AccentedPicture"/>
    <dgm:cxn modelId="{0C7E1219-83D0-AE46-A1E9-5BEB35189D0F}" type="presParOf" srcId="{3C2ABF12-152D-0443-8DF6-EFF78075D31E}" destId="{880CB5B3-D24B-3043-A89D-37C16852307B}" srcOrd="3" destOrd="0" presId="urn:microsoft.com/office/officeart/2008/layout/AccentedPicture"/>
    <dgm:cxn modelId="{2DE082E7-26ED-914E-BAF9-B0DF5BBDB009}" type="presParOf" srcId="{880CB5B3-D24B-3043-A89D-37C16852307B}" destId="{04BC06E2-8E98-3D4F-BC88-AEDB997F6B81}" srcOrd="0" destOrd="0" presId="urn:microsoft.com/office/officeart/2008/layout/AccentedPicture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A9F0F5-76BD-7A4C-ADD2-F4B6236E07A3}">
      <dsp:nvSpPr>
        <dsp:cNvPr id="0" name=""/>
        <dsp:cNvSpPr/>
      </dsp:nvSpPr>
      <dsp:spPr>
        <a:xfrm>
          <a:off x="2751765" y="3098974"/>
          <a:ext cx="3566668" cy="0"/>
        </a:xfrm>
        <a:prstGeom prst="line">
          <a:avLst/>
        </a:prstGeom>
        <a:noFill/>
        <a:ln w="34925" cap="flat" cmpd="sng" algn="in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C229E55-4D58-CD47-8EE7-96042478E2D9}">
      <dsp:nvSpPr>
        <dsp:cNvPr id="0" name=""/>
        <dsp:cNvSpPr/>
      </dsp:nvSpPr>
      <dsp:spPr>
        <a:xfrm>
          <a:off x="3753660" y="1955627"/>
          <a:ext cx="3055114" cy="0"/>
        </a:xfrm>
        <a:prstGeom prst="line">
          <a:avLst/>
        </a:prstGeom>
        <a:noFill/>
        <a:ln w="34925" cap="flat" cmpd="sng" algn="in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E3F7679-CF51-3643-AB32-B4C200BBEDDC}">
      <dsp:nvSpPr>
        <dsp:cNvPr id="0" name=""/>
        <dsp:cNvSpPr/>
      </dsp:nvSpPr>
      <dsp:spPr>
        <a:xfrm>
          <a:off x="2751765" y="612252"/>
          <a:ext cx="3566668" cy="0"/>
        </a:xfrm>
        <a:prstGeom prst="line">
          <a:avLst/>
        </a:prstGeom>
        <a:noFill/>
        <a:ln w="34925" cap="flat" cmpd="sng" algn="in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EEE87F-59C8-1040-A468-479E8C2B0A00}">
      <dsp:nvSpPr>
        <dsp:cNvPr id="0" name=""/>
        <dsp:cNvSpPr/>
      </dsp:nvSpPr>
      <dsp:spPr>
        <a:xfrm>
          <a:off x="304014" y="79384"/>
          <a:ext cx="3552459" cy="3552459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9000" r="-9000"/>
          </a:stretch>
        </a:blip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42809CF-BBE2-E743-96B9-69D8E2AB89A8}">
      <dsp:nvSpPr>
        <dsp:cNvPr id="0" name=""/>
        <dsp:cNvSpPr/>
      </dsp:nvSpPr>
      <dsp:spPr>
        <a:xfrm>
          <a:off x="1006115" y="123088"/>
          <a:ext cx="2273573" cy="1172311"/>
        </a:xfrm>
        <a:prstGeom prst="rect">
          <a:avLst/>
        </a:prstGeom>
        <a:noFill/>
        <a:ln w="34925" cap="flat" cmpd="sng" algn="in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200" kern="1200" dirty="0" err="1">
              <a:solidFill>
                <a:srgbClr val="72543B"/>
              </a:solidFill>
            </a:rPr>
            <a:t>Naratyvas</a:t>
          </a:r>
          <a:endParaRPr lang="en-GB" sz="4200" kern="1200" dirty="0">
            <a:solidFill>
              <a:srgbClr val="72543B"/>
            </a:solidFill>
          </a:endParaRPr>
        </a:p>
      </dsp:txBody>
      <dsp:txXfrm>
        <a:off x="1006115" y="123088"/>
        <a:ext cx="2273573" cy="1172311"/>
      </dsp:txXfrm>
    </dsp:sp>
    <dsp:sp modelId="{A2AFE0B7-9D22-3B49-B4B3-83CF77C1F1D6}">
      <dsp:nvSpPr>
        <dsp:cNvPr id="0" name=""/>
        <dsp:cNvSpPr/>
      </dsp:nvSpPr>
      <dsp:spPr>
        <a:xfrm>
          <a:off x="4366253" y="-669866"/>
          <a:ext cx="2592822" cy="2592822"/>
        </a:xfrm>
        <a:prstGeom prst="ellipse">
          <a:avLst/>
        </a:prstGeom>
        <a:blipFill dpi="0"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538" t="-11092" r="-5538" b="16"/>
          </a:stretch>
        </a:blip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45502A1-699A-AD4E-A477-1539DCFD70BD}">
      <dsp:nvSpPr>
        <dsp:cNvPr id="0" name=""/>
        <dsp:cNvSpPr/>
      </dsp:nvSpPr>
      <dsp:spPr>
        <a:xfrm>
          <a:off x="6894314" y="0"/>
          <a:ext cx="2903072" cy="10657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0" rIns="114300" bIns="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000" kern="1200" dirty="0" err="1"/>
            <a:t>Dramaturgas</a:t>
          </a:r>
          <a:endParaRPr lang="en-GB" sz="3000" kern="1200" dirty="0"/>
        </a:p>
      </dsp:txBody>
      <dsp:txXfrm>
        <a:off x="6894314" y="0"/>
        <a:ext cx="2903072" cy="1065737"/>
      </dsp:txXfrm>
    </dsp:sp>
    <dsp:sp modelId="{9502AD54-4F41-0B46-987E-BB6941B782F3}">
      <dsp:nvSpPr>
        <dsp:cNvPr id="0" name=""/>
        <dsp:cNvSpPr/>
      </dsp:nvSpPr>
      <dsp:spPr>
        <a:xfrm>
          <a:off x="6383162" y="780428"/>
          <a:ext cx="2372236" cy="2372236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1A9A5EE-F435-5A45-AB19-33C612D9E637}">
      <dsp:nvSpPr>
        <dsp:cNvPr id="0" name=""/>
        <dsp:cNvSpPr/>
      </dsp:nvSpPr>
      <dsp:spPr>
        <a:xfrm>
          <a:off x="8622258" y="1638213"/>
          <a:ext cx="2107653" cy="10657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0" rIns="114300" bIns="0" numCol="1" spcCol="1270" anchor="ctr" anchorCtr="0">
          <a:noAutofit/>
        </a:bodyPr>
        <a:lstStyle/>
        <a:p>
          <a:pPr marL="0" lvl="0" indent="0" algn="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000" kern="1200" dirty="0" err="1"/>
            <a:t>Režisierius</a:t>
          </a:r>
          <a:endParaRPr lang="en-GB" sz="3000" kern="1200" dirty="0"/>
        </a:p>
      </dsp:txBody>
      <dsp:txXfrm>
        <a:off x="8622258" y="1638213"/>
        <a:ext cx="2107653" cy="1065737"/>
      </dsp:txXfrm>
    </dsp:sp>
    <dsp:sp modelId="{6163F1E8-C488-2542-9554-696CC7422B5C}">
      <dsp:nvSpPr>
        <dsp:cNvPr id="0" name=""/>
        <dsp:cNvSpPr/>
      </dsp:nvSpPr>
      <dsp:spPr>
        <a:xfrm>
          <a:off x="4552144" y="1961331"/>
          <a:ext cx="2275286" cy="2275286"/>
        </a:xfrm>
        <a:prstGeom prst="ellipse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744BCA7-55B6-F74B-ACF7-62A85FA67327}">
      <dsp:nvSpPr>
        <dsp:cNvPr id="0" name=""/>
        <dsp:cNvSpPr/>
      </dsp:nvSpPr>
      <dsp:spPr>
        <a:xfrm>
          <a:off x="6824168" y="3002112"/>
          <a:ext cx="1556592" cy="5503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0" rIns="114300" bIns="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000" kern="1200" dirty="0" err="1"/>
            <a:t>Aktorius</a:t>
          </a:r>
          <a:endParaRPr lang="en-GB" sz="3000" kern="1200" dirty="0"/>
        </a:p>
      </dsp:txBody>
      <dsp:txXfrm>
        <a:off x="6824168" y="3002112"/>
        <a:ext cx="1556592" cy="55034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4373AC-9C53-AC40-B577-38A0616B72B7}">
      <dsp:nvSpPr>
        <dsp:cNvPr id="0" name=""/>
        <dsp:cNvSpPr/>
      </dsp:nvSpPr>
      <dsp:spPr>
        <a:xfrm>
          <a:off x="132607" y="276277"/>
          <a:ext cx="5745101" cy="5091036"/>
        </a:xfrm>
        <a:prstGeom prst="round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9000" r="-9000"/>
          </a:stretch>
        </a:blip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C0F39F0-09A5-E44F-9049-77D560566A8C}">
      <dsp:nvSpPr>
        <dsp:cNvPr id="0" name=""/>
        <dsp:cNvSpPr/>
      </dsp:nvSpPr>
      <dsp:spPr>
        <a:xfrm>
          <a:off x="1019162" y="855184"/>
          <a:ext cx="3759268" cy="1340032"/>
        </a:xfrm>
        <a:prstGeom prst="rect">
          <a:avLst/>
        </a:prstGeom>
        <a:noFill/>
        <a:ln w="34925" cap="flat" cmpd="sng" algn="in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b" anchorCtr="0">
          <a:noAutofit/>
        </a:bodyPr>
        <a:lstStyle/>
        <a:p>
          <a:pPr marL="0" lvl="0" indent="0" algn="l" defTabSz="2800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300" kern="1200" dirty="0" err="1">
              <a:solidFill>
                <a:srgbClr val="72543B"/>
              </a:solidFill>
            </a:rPr>
            <a:t>Naratyvas</a:t>
          </a:r>
          <a:endParaRPr lang="en-GB" sz="6300" kern="1200" dirty="0">
            <a:solidFill>
              <a:srgbClr val="72543B"/>
            </a:solidFill>
          </a:endParaRPr>
        </a:p>
      </dsp:txBody>
      <dsp:txXfrm>
        <a:off x="1019162" y="855184"/>
        <a:ext cx="3759268" cy="1340032"/>
      </dsp:txXfrm>
    </dsp:sp>
    <dsp:sp modelId="{1B6035E1-386D-C545-AE1B-F15BA3E06628}">
      <dsp:nvSpPr>
        <dsp:cNvPr id="0" name=""/>
        <dsp:cNvSpPr/>
      </dsp:nvSpPr>
      <dsp:spPr>
        <a:xfrm>
          <a:off x="4999505" y="212141"/>
          <a:ext cx="1689680" cy="1689675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BC4FFF8-1447-2349-9248-6EC2366D67EF}">
      <dsp:nvSpPr>
        <dsp:cNvPr id="0" name=""/>
        <dsp:cNvSpPr/>
      </dsp:nvSpPr>
      <dsp:spPr>
        <a:xfrm>
          <a:off x="6574307" y="1165080"/>
          <a:ext cx="2477230" cy="4859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740" tIns="39370" rIns="78740" bIns="3937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100" kern="1200" dirty="0" err="1"/>
            <a:t>Dramaturgas</a:t>
          </a:r>
          <a:endParaRPr lang="en-GB" sz="3100" kern="1200" dirty="0"/>
        </a:p>
      </dsp:txBody>
      <dsp:txXfrm>
        <a:off x="6574307" y="1165080"/>
        <a:ext cx="2477230" cy="485935"/>
      </dsp:txXfrm>
    </dsp:sp>
    <dsp:sp modelId="{4F963339-CB49-414C-BE7D-37F21D87AED5}">
      <dsp:nvSpPr>
        <dsp:cNvPr id="0" name=""/>
        <dsp:cNvSpPr/>
      </dsp:nvSpPr>
      <dsp:spPr>
        <a:xfrm>
          <a:off x="5458620" y="1901816"/>
          <a:ext cx="1805823" cy="1805823"/>
        </a:xfrm>
        <a:prstGeom prst="ellipse">
          <a:avLst/>
        </a:prstGeom>
        <a:blipFill dpi="0"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860" t="1930" r="-13140" b="-1930"/>
          </a:stretch>
        </a:blip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1C02A73-F9D2-BD4A-99F7-5A2D77109600}">
      <dsp:nvSpPr>
        <dsp:cNvPr id="0" name=""/>
        <dsp:cNvSpPr/>
      </dsp:nvSpPr>
      <dsp:spPr>
        <a:xfrm>
          <a:off x="6737036" y="2748141"/>
          <a:ext cx="2477230" cy="4859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740" tIns="39370" rIns="78740" bIns="39370" numCol="1" spcCol="1270" anchor="ctr" anchorCtr="0">
          <a:noAutofit/>
        </a:bodyPr>
        <a:lstStyle/>
        <a:p>
          <a:pPr marL="0" lvl="0" indent="0" algn="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100" kern="1200"/>
            <a:t>Režisierius</a:t>
          </a:r>
          <a:endParaRPr lang="en-GB" sz="3100" kern="1200" dirty="0"/>
        </a:p>
      </dsp:txBody>
      <dsp:txXfrm>
        <a:off x="6737036" y="2748141"/>
        <a:ext cx="2477230" cy="485935"/>
      </dsp:txXfrm>
    </dsp:sp>
    <dsp:sp modelId="{7C51A3F5-4385-4042-8404-F1651F674B44}">
      <dsp:nvSpPr>
        <dsp:cNvPr id="0" name=""/>
        <dsp:cNvSpPr/>
      </dsp:nvSpPr>
      <dsp:spPr>
        <a:xfrm>
          <a:off x="5106904" y="3673159"/>
          <a:ext cx="1927550" cy="1927540"/>
        </a:xfrm>
        <a:prstGeom prst="ellipse">
          <a:avLst/>
        </a:prstGeom>
        <a:blipFill dpi="0" rotWithShape="1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207" r="2207"/>
          </a:stretch>
        </a:blip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095B277-23D0-AF45-B3AB-B2F0C70219FB}">
      <dsp:nvSpPr>
        <dsp:cNvPr id="0" name=""/>
        <dsp:cNvSpPr/>
      </dsp:nvSpPr>
      <dsp:spPr>
        <a:xfrm>
          <a:off x="6937642" y="4424049"/>
          <a:ext cx="2477230" cy="4859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740" tIns="39370" rIns="78740" bIns="3937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100" kern="1200" dirty="0" err="1"/>
            <a:t>Aktorius</a:t>
          </a:r>
          <a:endParaRPr lang="en-GB" sz="3100" kern="1200" dirty="0"/>
        </a:p>
      </dsp:txBody>
      <dsp:txXfrm>
        <a:off x="6937642" y="4424049"/>
        <a:ext cx="2477230" cy="48593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CircularPictureCallout">
  <dgm:title val=""/>
  <dgm:desc val=""/>
  <dgm:catLst>
    <dgm:cat type="picture" pri="2000"/>
    <dgm:cat type="pictureconvert" pri="2000"/>
  </dgm:catLst>
  <dgm:sampData>
    <dgm:dataModel>
      <dgm:ptLst>
        <dgm:pt modelId="0" type="doc"/>
        <dgm:pt modelId="1"/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2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axis="ch" ptType="node" func="cnt" op="lte" val="1">
          <dgm:constrLst>
            <dgm:constr type="h" for="ch" forName="picture_1" refType="h"/>
            <dgm:constr type="w" for="ch" forName="picture_1" refType="h" refFor="ch" refForName="picture_1" op="equ"/>
            <dgm:constr type="l" for="ch" forName="picture_1"/>
            <dgm:constr type="t" for="ch" forName="picture_1"/>
            <dgm:constr type="w" for="ch" forName="text_1" refType="w" refFor="ch" refForName="picture_1" fact="0.64"/>
            <dgm:constr type="h" for="ch" forName="text_1" refType="h" refFor="ch" refForName="picture_1" fact="0.33"/>
            <dgm:constr type="l" for="ch" forName="text_1" refType="w" refFor="ch" refForName="picture_1" fact="0.18"/>
            <dgm:constr type="t" for="ch" forName="text_1" refType="h" refFor="ch" refForName="picture_1" fact="0.531"/>
          </dgm:constrLst>
        </dgm:if>
        <dgm:if name="Name4" axis="ch" ptType="node" func="cnt" op="lte" val="2">
          <dgm:choose name="Name5">
            <dgm:if name="Name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l" for="ch" forName="picture_2" refType="w" refFor="ch" refForName="picture_1" fact="1.21"/>
                <dgm:constr type="ctrY" for="ch" forName="picture_2" refType="h" refFor="ch" refForName="picture_1" fact="0.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if>
            <dgm:else name="Name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else>
          </dgm:choose>
        </dgm:if>
        <dgm:if name="Name8" axis="ch" ptType="node" func="cnt" op="lte" val="3">
          <dgm:choose name="Name9">
            <dgm:if name="Name10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l" for="ch" forName="picture_2" refType="w" refFor="ch" refForName="picture_1" fact="1.21"/>
                <dgm:constr type="ctrY" for="ch" forName="picture_2" refType="h" refFor="ch" refForName="picture_1" fact="0.18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l" for="ch" forName="picture_3" refType="w" refFor="ch" refForName="picture_1" fact="1.21"/>
                <dgm:constr type="ctrY" for="ch" forName="picture_3" refType="h" refFor="ch" refForName="picture_1" fact="0.812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if>
            <dgm:else name="Name11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18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812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else>
          </dgm:choose>
        </dgm:if>
        <dgm:if name="Name12" axis="ch" ptType="node" func="cnt" op="lte" val="4">
          <dgm:choose name="Name13">
            <dgm:if name="Name14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l" for="ch" forName="picture_2" refType="w" refFor="ch" refForName="picture_1" fact="1.354"/>
                <dgm:constr type="ctrY" for="ch" forName="picture_2" refType="h" refFor="ch" refForName="picture_1" fact="0.1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l" for="ch" forName="picture_3" refType="w" refFor="ch" refForName="picture_1" fact="1.21"/>
                <dgm:constr type="ctrY" for="ch" forName="picture_3" refType="h" refFor="ch" refForName="picture_1" fact="0.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l" for="ch" forName="picture_4" refType="w" refFor="ch" refForName="picture_1" fact="1.354"/>
                <dgm:constr type="ctrY" for="ch" forName="picture_4" refType="h" refFor="ch" refForName="picture_1" fact="0.8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if>
            <dgm:else name="Name15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r" for="ch" forName="picture_2" refType="w"/>
                <dgm:constr type="rOff" for="ch" forName="picture_2" refType="w" refFor="ch" refForName="picture_1" fact="-1.354"/>
                <dgm:constr type="ctrY" for="ch" forName="picture_2" refType="h" refFor="ch" refForName="picture_1" fact="0.1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r" for="ch" forName="picture_4" refType="w"/>
                <dgm:constr type="rOff" for="ch" forName="picture_4" refType="w" refFor="ch" refForName="picture_1" fact="-1.354"/>
                <dgm:constr type="ctrY" for="ch" forName="picture_4" refType="h" refFor="ch" refForName="picture_1" fact="0.8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else>
          </dgm:choose>
        </dgm:if>
        <dgm:if name="Name16" axis="ch" ptType="node" func="cnt" op="lte" val="5">
          <dgm:choose name="Name17">
            <dgm:if name="Name18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l" for="ch" forName="picture_2" refType="w" refFor="ch" refForName="picture_1" fact="1.375"/>
                <dgm:constr type="ctrY" for="ch" forName="picture_2" refType="h" refFor="ch" refForName="picture_1" fact="0.11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l" for="ch" forName="picture_3" refType="w" refFor="ch" refForName="picture_1" fact="1.21"/>
                <dgm:constr type="ctrY" for="ch" forName="picture_3" refType="h" refFor="ch" refForName="picture_1" fact="0.353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l" for="ch" forName="picture_4" refType="w" refFor="ch" refForName="picture_1" fact="1.21"/>
                <dgm:constr type="ctrY" for="ch" forName="picture_4" refType="h" refFor="ch" refForName="picture_1" fact="0.647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l" for="ch" forName="picture_5" refType="w" refFor="ch" refForName="picture_1" fact="1.375"/>
                <dgm:constr type="ctrY" for="ch" forName="picture_5" refType="h" refFor="ch" refForName="picture_1" fact="0.8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if>
            <dgm:else name="Name19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r" for="ch" forName="picture_2" refType="w"/>
                <dgm:constr type="rOff" for="ch" forName="picture_2" refType="w" refFor="ch" refForName="picture_1" fact="-1.375"/>
                <dgm:constr type="ctrY" for="ch" forName="picture_2" refType="h" refFor="ch" refForName="picture_1" fact="0.11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353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647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r" for="ch" forName="picture_5" refType="w"/>
                <dgm:constr type="rOff" for="ch" forName="picture_5" refType="w" refFor="ch" refForName="picture_1" fact="-1.375"/>
                <dgm:constr type="ctrY" for="ch" forName="picture_5" refType="h" refFor="ch" refForName="picture_1" fact="0.8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else>
          </dgm:choose>
        </dgm:if>
        <dgm:if name="Name20" axis="ch" ptType="node" func="cnt" op="lte" val="6">
          <dgm:choose name="Name21">
            <dgm:if name="Name22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l" for="ch" forName="picture_2" refType="w" refFor="ch" refForName="picture_1" fact="1.4238"/>
                <dgm:constr type="ctrY" for="ch" forName="picture_2" refType="h" refFor="ch" refForName="picture_1" fact="0.09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l" for="ch" forName="picture_3" refType="w" refFor="ch" refForName="picture_1" fact="1.2667"/>
                <dgm:constr type="ctrY" for="ch" forName="picture_3" refType="h" refFor="ch" refForName="picture_1" fact="0.261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l" for="ch" forName="picture_4" refType="w" refFor="ch" refForName="picture_1" fact="1.21"/>
                <dgm:constr type="ctrY" for="ch" forName="picture_4" refType="h" refFor="ch" refForName="picture_1" fact="0.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l" for="ch" forName="picture_5" refType="w" refFor="ch" refForName="picture_1" fact="1.2667"/>
                <dgm:constr type="ctrY" for="ch" forName="picture_5" refType="h" refFor="ch" refForName="picture_1" fact="0.73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l" for="ch" forName="picture_6" refType="w" refFor="ch" refForName="picture_1" fact="1.4238"/>
                <dgm:constr type="ctrY" for="ch" forName="picture_6" refType="h" refFor="ch" refForName="picture_1" fact="0.91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if>
            <dgm:else name="Name23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r" for="ch" forName="picture_2" refType="w"/>
                <dgm:constr type="rOff" for="ch" forName="picture_2" refType="w" refFor="ch" refForName="picture_1" fact="-1.4238"/>
                <dgm:constr type="ctrY" for="ch" forName="picture_2" refType="h" refFor="ch" refForName="picture_1" fact="0.09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r" for="ch" forName="picture_3" refType="w"/>
                <dgm:constr type="rOff" for="ch" forName="picture_3" refType="w" refFor="ch" refForName="picture_1" fact="-1.2667"/>
                <dgm:constr type="ctrY" for="ch" forName="picture_3" refType="h" refFor="ch" refForName="picture_1" fact="0.261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r" for="ch" forName="picture_5" refType="w"/>
                <dgm:constr type="rOff" for="ch" forName="picture_5" refType="w" refFor="ch" refForName="picture_1" fact="-1.2667"/>
                <dgm:constr type="ctrY" for="ch" forName="picture_5" refType="h" refFor="ch" refForName="picture_1" fact="0.73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r" for="ch" forName="picture_6" refType="w"/>
                <dgm:constr type="rOff" for="ch" forName="picture_6" refType="w" refFor="ch" refForName="picture_1" fact="-1.4238"/>
                <dgm:constr type="ctrY" for="ch" forName="picture_6" refType="h" refFor="ch" refForName="picture_1" fact="0.91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else>
          </dgm:choose>
        </dgm:if>
        <dgm:else name="Name24">
          <dgm:choose name="Name25">
            <dgm:if name="Name2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l" for="ch" forName="picture_2" refType="w" refFor="ch" refForName="picture_1" fact="1.4363"/>
                <dgm:constr type="ctrY" for="ch" forName="picture_2" refType="h" refFor="ch" refForName="picture_1" fact="0.0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l" for="ch" forName="picture_3" refType="w" refFor="ch" refForName="picture_1" fact="1.2898"/>
                <dgm:constr type="ctrY" for="ch" forName="picture_3" refType="h" refFor="ch" refForName="picture_1" fact="0.227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l" for="ch" forName="picture_4" refType="w" refFor="ch" refForName="picture_1" fact="1.21"/>
                <dgm:constr type="ctrY" for="ch" forName="picture_4" refType="h" refFor="ch" refForName="picture_1" fact="0.40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l" for="ch" forName="picture_5" refType="w" refFor="ch" refForName="picture_1" fact="1.21"/>
                <dgm:constr type="ctrY" for="ch" forName="picture_5" refType="h" refFor="ch" refForName="picture_1" fact="0.595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l" for="ch" forName="picture_6" refType="w" refFor="ch" refForName="picture_1" fact="1.2898"/>
                <dgm:constr type="ctrY" for="ch" forName="picture_6" refType="h" refFor="ch" refForName="picture_1" fact="0.773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l" for="ch" forName="picture_7" refType="w" refFor="ch" refForName="picture_1" fact="1.4363"/>
                <dgm:constr type="ctrY" for="ch" forName="picture_7" refType="h" refFor="ch" refForName="picture_1" fact="0.925"/>
                <dgm:constr type="l" for="ch" forName="line_7" refType="ctrX" refFor="ch" refForName="picture_1"/>
                <dgm:constr type="h" for="ch" forName="line_7"/>
                <dgm:constr type="r" for="ch" forName="line_7" refType="ctrX" refFor="ch" refForName="picture_7"/>
                <dgm:constr type="ctrY" for="ch" forName="line_7" refType="ctrY" refFor="ch" refForName="picture_7"/>
                <dgm:constr type="r" for="ch" forName="textparent_7" refType="w"/>
                <dgm:constr type="h" for="ch" forName="textparent_7" refType="h" refFor="ch" refForName="picture_7"/>
                <dgm:constr type="l" for="ch" forName="textparent_7" refType="r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if>
            <dgm:else name="Name2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r" for="ch" forName="picture_2" refType="w"/>
                <dgm:constr type="rOff" for="ch" forName="picture_2" refType="w" refFor="ch" refForName="picture_1" fact="-1.4363"/>
                <dgm:constr type="ctrY" for="ch" forName="picture_2" refType="h" refFor="ch" refForName="picture_1" fact="0.0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r" for="ch" forName="picture_3" refType="w"/>
                <dgm:constr type="rOff" for="ch" forName="picture_3" refType="w" refFor="ch" refForName="picture_1" fact="-1.2898"/>
                <dgm:constr type="ctrY" for="ch" forName="picture_3" refType="h" refFor="ch" refForName="picture_1" fact="0.227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40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r" for="ch" forName="picture_5" refType="w"/>
                <dgm:constr type="rOff" for="ch" forName="picture_5" refType="w" refFor="ch" refForName="picture_1" fact="-1.21"/>
                <dgm:constr type="ctrY" for="ch" forName="picture_5" refType="h" refFor="ch" refForName="picture_1" fact="0.595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r" for="ch" forName="picture_6" refType="w"/>
                <dgm:constr type="rOff" for="ch" forName="picture_6" refType="w" refFor="ch" refForName="picture_1" fact="-1.2898"/>
                <dgm:constr type="ctrY" for="ch" forName="picture_6" refType="h" refFor="ch" refForName="picture_1" fact="0.773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r" for="ch" forName="picture_7" refType="w"/>
                <dgm:constr type="rOff" for="ch" forName="picture_7" refType="w" refFor="ch" refForName="picture_1" fact="-1.4363"/>
                <dgm:constr type="ctrY" for="ch" forName="picture_7" refType="h" refFor="ch" refForName="picture_1" fact="0.925"/>
                <dgm:constr type="r" for="ch" forName="line_7" refType="ctrX" refFor="ch" refForName="picture_1"/>
                <dgm:constr type="h" for="ch" forName="line_7"/>
                <dgm:constr type="l" for="ch" forName="line_7" refType="ctrX" refFor="ch" refForName="picture_7"/>
                <dgm:constr type="ctrY" for="ch" forName="line_7" refType="ctrY" refFor="ch" refForName="picture_7"/>
                <dgm:constr type="l" for="ch" forName="textparent_7"/>
                <dgm:constr type="h" for="ch" forName="textparent_7" refType="h" refFor="ch" refForName="picture_7"/>
                <dgm:constr type="r" for="ch" forName="textparent_7" refType="l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else>
          </dgm:choose>
        </dgm:else>
      </dgm:choose>
      <dgm:forEach name="wrapper" axis="self" ptType="parTrans">
        <dgm:forEach name="wrapper2" axis="self" ptType="sibTrans" st="2">
          <dgm:forEach name="pictureRepeat" axis="self">
            <dgm:layoutNode name="pictureRepeatNode" styleLbl="alignImgPlace1">
              <dgm:alg type="sp"/>
              <dgm:shape xmlns:r="http://schemas.openxmlformats.org/officeDocument/2006/relationships" type="ellipse" r:blip="" blipPhldr="1">
                <dgm:adjLst/>
              </dgm:shape>
              <dgm:presOf axis="self"/>
            </dgm:layoutNode>
          </dgm:forEach>
        </dgm:forEach>
      </dgm:forEach>
      <dgm:forEach name="Name28" axis="ch" ptType="sibTrans" hideLastTrans="0" cnt="1">
        <dgm:layoutNode name="picture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9" ref="pictureRepeat"/>
        </dgm:layoutNode>
      </dgm:forEach>
      <dgm:forEach name="Name30" axis="ch" ptType="node" cnt="1">
        <dgm:layoutNode name="text_1" styleLbl="node1">
          <dgm:varLst>
            <dgm:bulletEnabled val="1"/>
          </dgm:varLst>
          <dgm:alg type="tx">
            <dgm:param type="txAnchorVert" val="b"/>
            <dgm:param type="txAnchorVertCh" val="b"/>
            <dgm:param type="parTxRTLAlign" val="r"/>
            <dgm:param type="shpTxRTLAlignCh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65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</dgm:forEach>
      <dgm:forEach name="Name31" axis="ch" ptType="sibTrans" hideLastTrans="0" st="2" cnt="1">
        <dgm:layoutNode name="picture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2" ref="pictureRepeat"/>
        </dgm:layoutNode>
      </dgm:forEach>
      <dgm:forEach name="Name33" axis="ch" ptType="node" st="2" cnt="1">
        <dgm:layoutNode name="line_2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2">
          <dgm:choose name="Name34">
            <dgm:if name="Name35" func="var" arg="dir" op="equ" val="norm">
              <dgm:alg type="lin">
                <dgm:param type="horzAlign" val="l"/>
              </dgm:alg>
            </dgm:if>
            <dgm:else name="Name36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2" refType="w"/>
            <dgm:constr type="h" for="ch" forName="text_2" refType="h"/>
          </dgm:constrLst>
          <dgm:presOf/>
          <dgm:layoutNode name="text_2" styleLbl="revTx">
            <dgm:varLst>
              <dgm:bulletEnabled val="1"/>
            </dgm:varLst>
            <dgm:choose name="Name37">
              <dgm:if name="Name38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39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0" axis="ch" ptType="sibTrans" hideLastTrans="0" st="3" cnt="1">
        <dgm:layoutNode name="picture_3">
          <dgm:alg type="sp"/>
          <dgm:shape xmlns:r="http://schemas.openxmlformats.org/officeDocument/2006/relationships" r:blip="">
            <dgm:adjLst/>
          </dgm:shape>
          <dgm:presOf/>
          <dgm:constrLst/>
          <dgm:forEach name="Name41" ref="pictureRepeat"/>
        </dgm:layoutNode>
      </dgm:forEach>
      <dgm:forEach name="Name42" axis="ch" ptType="node" st="3" cnt="1">
        <dgm:layoutNode name="line_3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3">
          <dgm:choose name="Name43">
            <dgm:if name="Name44" func="var" arg="dir" op="equ" val="norm">
              <dgm:alg type="lin">
                <dgm:param type="horzAlign" val="l"/>
              </dgm:alg>
            </dgm:if>
            <dgm:else name="Name45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3" refType="w"/>
            <dgm:constr type="h" for="ch" forName="text_3" refType="h"/>
          </dgm:constrLst>
          <dgm:presOf/>
          <dgm:layoutNode name="text_3" styleLbl="revTx">
            <dgm:varLst>
              <dgm:bulletEnabled val="1"/>
            </dgm:varLst>
            <dgm:choose name="Name46">
              <dgm:if name="Name47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48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9" axis="ch" ptType="sibTrans" hideLastTrans="0" st="4" cnt="1">
        <dgm:layoutNode name="picture_4">
          <dgm:alg type="sp"/>
          <dgm:shape xmlns:r="http://schemas.openxmlformats.org/officeDocument/2006/relationships" r:blip="">
            <dgm:adjLst/>
          </dgm:shape>
          <dgm:presOf/>
          <dgm:constrLst/>
          <dgm:forEach name="Name50" ref="pictureRepeat"/>
        </dgm:layoutNode>
      </dgm:forEach>
      <dgm:forEach name="Name51" axis="ch" ptType="node" st="4" cnt="1">
        <dgm:layoutNode name="line_4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4">
          <dgm:choose name="Name52">
            <dgm:if name="Name53" func="var" arg="dir" op="equ" val="norm">
              <dgm:alg type="lin">
                <dgm:param type="horzAlign" val="l"/>
              </dgm:alg>
            </dgm:if>
            <dgm:else name="Name54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4" refType="w"/>
            <dgm:constr type="h" for="ch" forName="text_4" refType="h"/>
          </dgm:constrLst>
          <dgm:presOf/>
          <dgm:layoutNode name="text_4" styleLbl="revTx">
            <dgm:varLst>
              <dgm:bulletEnabled val="1"/>
            </dgm:varLst>
            <dgm:choose name="Name55">
              <dgm:if name="Name56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57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58" axis="ch" ptType="sibTrans" hideLastTrans="0" st="5" cnt="1">
        <dgm:layoutNode name="picture_5">
          <dgm:alg type="sp"/>
          <dgm:shape xmlns:r="http://schemas.openxmlformats.org/officeDocument/2006/relationships" r:blip="">
            <dgm:adjLst/>
          </dgm:shape>
          <dgm:presOf/>
          <dgm:constrLst/>
          <dgm:forEach name="Name59" ref="pictureRepeat"/>
        </dgm:layoutNode>
      </dgm:forEach>
      <dgm:forEach name="Name60" axis="ch" ptType="node" st="5" cnt="1">
        <dgm:layoutNode name="line_5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5">
          <dgm:choose name="Name61">
            <dgm:if name="Name62" func="var" arg="dir" op="equ" val="norm">
              <dgm:alg type="lin">
                <dgm:param type="horzAlign" val="l"/>
              </dgm:alg>
            </dgm:if>
            <dgm:else name="Name63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5" refType="w"/>
            <dgm:constr type="h" for="ch" forName="text_5" refType="h"/>
          </dgm:constrLst>
          <dgm:presOf/>
          <dgm:layoutNode name="text_5" styleLbl="revTx">
            <dgm:varLst>
              <dgm:bulletEnabled val="1"/>
            </dgm:varLst>
            <dgm:choose name="Name64">
              <dgm:if name="Name65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66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67" axis="ch" ptType="sibTrans" hideLastTrans="0" st="6" cnt="1">
        <dgm:layoutNode name="picture_6">
          <dgm:alg type="sp"/>
          <dgm:shape xmlns:r="http://schemas.openxmlformats.org/officeDocument/2006/relationships" r:blip="">
            <dgm:adjLst/>
          </dgm:shape>
          <dgm:presOf/>
          <dgm:constrLst/>
          <dgm:forEach name="Name68" ref="pictureRepeat"/>
        </dgm:layoutNode>
      </dgm:forEach>
      <dgm:forEach name="Name69" axis="ch" ptType="node" st="6" cnt="1">
        <dgm:layoutNode name="line_6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6">
          <dgm:choose name="Name70">
            <dgm:if name="Name71" func="var" arg="dir" op="equ" val="norm">
              <dgm:alg type="lin">
                <dgm:param type="horzAlign" val="l"/>
              </dgm:alg>
            </dgm:if>
            <dgm:else name="Name72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6" refType="w"/>
            <dgm:constr type="h" for="ch" forName="text_6" refType="h"/>
          </dgm:constrLst>
          <dgm:presOf/>
          <dgm:layoutNode name="text_6" styleLbl="revTx">
            <dgm:varLst>
              <dgm:bulletEnabled val="1"/>
            </dgm:varLst>
            <dgm:choose name="Name73">
              <dgm:if name="Name74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75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76" axis="ch" ptType="sibTrans" hideLastTrans="0" st="7" cnt="1">
        <dgm:layoutNode name="picture_7">
          <dgm:alg type="sp"/>
          <dgm:shape xmlns:r="http://schemas.openxmlformats.org/officeDocument/2006/relationships" r:blip="">
            <dgm:adjLst/>
          </dgm:shape>
          <dgm:presOf/>
          <dgm:constrLst/>
          <dgm:forEach name="Name77" ref="pictureRepeat"/>
        </dgm:layoutNode>
      </dgm:forEach>
      <dgm:forEach name="Name78" axis="ch" ptType="node" st="7" cnt="1">
        <dgm:layoutNode name="line_7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7">
          <dgm:choose name="Name79">
            <dgm:if name="Name80" func="var" arg="dir" op="equ" val="norm">
              <dgm:alg type="lin">
                <dgm:param type="horzAlign" val="l"/>
              </dgm:alg>
            </dgm:if>
            <dgm:else name="Name81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7" refType="w"/>
            <dgm:constr type="h" for="ch" forName="text_7" refType="h"/>
          </dgm:constrLst>
          <dgm:presOf/>
          <dgm:layoutNode name="text_7" styleLbl="revTx">
            <dgm:varLst>
              <dgm:bulletEnabled val="1"/>
            </dgm:varLst>
            <dgm:choose name="Name82">
              <dgm:if name="Name83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84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AccentedPicture">
  <dgm:title val=""/>
  <dgm:desc val=""/>
  <dgm:catLst>
    <dgm:cat type="picture" pri="1000"/>
    <dgm:cat type="pictureconver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</dgm:varLst>
    <dgm:alg type="composite"/>
    <dgm:shape xmlns:r="http://schemas.openxmlformats.org/officeDocument/2006/relationships" r:blip="">
      <dgm:adjLst/>
    </dgm:shape>
    <dgm:choose name="Name1">
      <dgm:if name="Name2" axis="ch" ptType="node" func="cnt" op="lte" val="1">
        <dgm:constrLst>
          <dgm:constr type="h" for="ch" forName="picture_1" refType="h"/>
          <dgm:constr type="w" for="ch" forName="picture_1" refType="h" refFor="ch" refForName="picture_1" op="equ" fact="0.784"/>
          <dgm:constr type="l" for="ch" forName="picture_1"/>
          <dgm:constr type="t" for="ch" forName="picture_1"/>
          <dgm:constr type="w" for="ch" forName="text_1" refType="w" refFor="ch" refForName="picture_1" fact="0.77"/>
          <dgm:constr type="h" for="ch" forName="text_1" refType="h" refFor="ch" refForName="picture_1" fact="0.6"/>
          <dgm:constr type="l" for="ch" forName="text_1" refType="w" refFor="ch" refForName="picture_1" fact="0.04"/>
          <dgm:constr type="t" for="ch" forName="text_1" refType="h" refFor="ch" refForName="picture_1" fact="0.4"/>
        </dgm:constrLst>
      </dgm:if>
      <dgm:if name="Name3" axis="ch" ptType="node" func="cnt" op="lte" val="5">
        <dgm:choose name="Name4">
          <dgm:if name="Name5" func="var" arg="dir" op="equ" val="norm">
            <dgm:constrLst>
              <dgm:constr type="h" for="ch" forName="picture_1" refType="h" fact="0.909"/>
              <dgm:constr type="w" for="ch" forName="picture_1" refType="h" refFor="ch" refForName="picture_1" op="equ" fact="0.784"/>
              <dgm:constr type="l" for="ch" forName="picture_1"/>
              <dgm:constr type="t" for="ch" forName="picture_1" refType="h" refFor="ch" refForName="picture_1" fact="0.05"/>
              <dgm:constr type="w" for="ch" forName="picture_1" refType="w" op="lte" fact="0.588"/>
              <dgm:constr type="w" for="ch" forName="text_1" refType="w" refFor="ch" refForName="picture_1" fact="0.77"/>
              <dgm:constr type="h" for="ch" forName="text_1" refType="h" refFor="ch" refForName="picture_1" fact="0.6"/>
              <dgm:constr type="l" for="ch" forName="text_1" refType="w" refFor="ch" refForName="picture_1" fact="0.04"/>
              <dgm:constr type="t" for="ch" forName="text_1" refType="h" refFor="ch" refForName="picture_1" fact="0.41"/>
              <dgm:constr type="w" for="ch" forName="linV" refType="w"/>
              <dgm:constr type="h" for="ch" forName="linV" refType="h" refFor="ch" refForName="picture_1" fact="1.1"/>
              <dgm:constr type="l" for="ch" forName="linV"/>
              <dgm:constr type="t" for="ch" forName="linV"/>
              <dgm:constr type="userC" for="des" forName="pair" refType="r" refFor="ch" refForName="picture_1"/>
              <dgm:constr type="h" for="des" forName="pair" refType="h" refFor="ch" refForName="picture_1" fact="0.27"/>
              <dgm:constr type="h" for="des" forName="spaceV" refType="h" refFor="ch" refForName="picture_1" fact="0.0486"/>
              <dgm:constr type="l" for="ch" forName="maxNode" refType="r" refFor="ch" refForName="picture_1"/>
              <dgm:constr type="lOff" for="ch" forName="maxNode" refType="h" refFor="des" refForName="pair" fact="0.5"/>
              <dgm:constr type="r" for="ch" forName="maxNode" refType="w"/>
              <dgm:constr type="t" for="ch" forName="maxNode"/>
              <dgm:constr type="h" for="ch" forName="maxNode" val="1"/>
              <dgm:constr type="userW" for="des" forName="desText" refType="w" refFor="ch" refForName="maxNode"/>
            </dgm:constrLst>
          </dgm:if>
          <dgm:else name="Name6">
            <dgm:constrLst>
              <dgm:constr type="h" for="ch" forName="picture_1" refType="h" fact="0.909"/>
              <dgm:constr type="w" for="ch" forName="picture_1" refType="h" refFor="ch" refForName="picture_1" op="equ" fact="0.784"/>
              <dgm:constr type="r" for="ch" forName="picture_1" refType="w"/>
              <dgm:constr type="t" for="ch" forName="picture_1" refType="h" refFor="ch" refForName="picture_1" fact="0.05"/>
              <dgm:constr type="w" for="ch" forName="picture_1" refType="w" op="lte" fact="0.588"/>
              <dgm:constr type="w" for="ch" forName="text_1" refType="w" refFor="ch" refForName="picture_1" fact="0.77"/>
              <dgm:constr type="h" for="ch" forName="text_1" refType="h" refFor="ch" refForName="picture_1" fact="0.6"/>
              <dgm:constr type="r" for="ch" forName="text_1" refType="w"/>
              <dgm:constr type="t" for="ch" forName="text_1" refType="h" refFor="ch" refForName="picture_1" fact="0.41"/>
              <dgm:constr type="w" for="ch" forName="linV" refType="w"/>
              <dgm:constr type="h" for="ch" forName="linV" refType="h" refFor="ch" refForName="picture_1" fact="1.1"/>
              <dgm:constr type="l" for="ch" forName="linV"/>
              <dgm:constr type="t" for="ch" forName="linV"/>
              <dgm:constr type="userC" for="des" forName="pair" refType="l" refFor="ch" refForName="picture_1"/>
              <dgm:constr type="h" for="des" forName="pair" refType="h" refFor="ch" refForName="picture_1" fact="0.27"/>
              <dgm:constr type="h" for="des" forName="spaceV" refType="h" refFor="ch" refForName="picture_1" fact="0.0486"/>
              <dgm:constr type="r" for="ch" forName="maxNode" refType="l" refFor="ch" refForName="picture_1"/>
              <dgm:constr type="rOff" for="ch" forName="maxNode" refType="h" refFor="des" refForName="pair" fact="-0.5"/>
              <dgm:constr type="l" for="ch" forName="maxNode"/>
              <dgm:constr type="t" for="ch" forName="maxNode"/>
              <dgm:constr type="h" for="ch" forName="maxNode" val="1"/>
              <dgm:constr type="userW" for="des" forName="desText" refType="w" refFor="ch" refForName="maxNode"/>
            </dgm:constrLst>
          </dgm:else>
        </dgm:choose>
      </dgm:if>
      <dgm:else name="Name7">
        <dgm:choose name="Name8">
          <dgm:if name="Name9" func="var" arg="dir" op="equ" val="norm">
            <dgm:constrLst>
              <dgm:constr type="h" for="ch" forName="picture_1" refType="h" fact="0.909"/>
              <dgm:constr type="w" for="ch" forName="picture_1" refType="h" refFor="ch" refForName="picture_1" op="equ" fact="0.784"/>
              <dgm:constr type="l" for="ch" forName="picture_1"/>
              <dgm:constr type="t" for="ch" forName="picture_1" refType="h" refFor="ch" refForName="picture_1" fact="0.05"/>
              <dgm:constr type="w" for="ch" forName="picture_1" refType="w" op="lte" fact="0.588"/>
              <dgm:constr type="w" for="ch" forName="text_1" refType="w" refFor="ch" refForName="picture_1" fact="0.77"/>
              <dgm:constr type="h" for="ch" forName="text_1" refType="h" refFor="ch" refForName="picture_1" fact="0.6"/>
              <dgm:constr type="l" for="ch" forName="text_1" refType="w" refFor="ch" refForName="picture_1" fact="0.04"/>
              <dgm:constr type="t" for="ch" forName="text_1" refType="h" refFor="ch" refForName="picture_1" fact="0.41"/>
              <dgm:constr type="w" for="ch" forName="linV" refType="w"/>
              <dgm:constr type="h" for="ch" forName="linV" refType="h" refFor="ch" refForName="picture_1" fact="1.1"/>
              <dgm:constr type="l" for="ch" forName="linV"/>
              <dgm:constr type="t" for="ch" forName="linV"/>
              <dgm:constr type="userC" for="des" forName="pair" refType="r" refFor="ch" refForName="picture_1"/>
              <dgm:constr type="h" for="des" forName="pair" refType="h" refFor="ch" refForName="picture_1" fact="0.27"/>
              <dgm:constr type="h" for="des" forName="spaceV" refType="h" refFor="ch" refForName="picture_1" fact="0.0486"/>
              <dgm:constr type="l" for="ch" forName="maxNode" refType="r" refFor="ch" refForName="picture_1"/>
              <dgm:constr type="lOff" for="ch" forName="maxNode" refType="h" refFor="des" refForName="pair" fact="0.5"/>
              <dgm:constr type="r" for="ch" forName="maxNode" refType="w"/>
              <dgm:constr type="t" for="ch" forName="maxNode"/>
              <dgm:constr type="h" for="ch" forName="maxNode" val="1"/>
              <dgm:constr type="userW" for="des" forName="desText" refType="w" refFor="ch" refForName="maxNode"/>
            </dgm:constrLst>
          </dgm:if>
          <dgm:else name="Name10">
            <dgm:constrLst>
              <dgm:constr type="h" for="ch" forName="picture_1" refType="h" fact="0.909"/>
              <dgm:constr type="w" for="ch" forName="picture_1" refType="h" refFor="ch" refForName="picture_1" op="equ" fact="0.784"/>
              <dgm:constr type="r" for="ch" forName="picture_1" refType="w"/>
              <dgm:constr type="t" for="ch" forName="picture_1" refType="h" refFor="ch" refForName="picture_1" fact="0.05"/>
              <dgm:constr type="w" for="ch" forName="picture_1" refType="w" op="lte" fact="0.588"/>
              <dgm:constr type="w" for="ch" forName="text_1" refType="w" refFor="ch" refForName="picture_1" fact="0.77"/>
              <dgm:constr type="h" for="ch" forName="text_1" refType="h" refFor="ch" refForName="picture_1" fact="0.6"/>
              <dgm:constr type="r" for="ch" forName="text_1" refType="w"/>
              <dgm:constr type="t" for="ch" forName="text_1" refType="h" refFor="ch" refForName="picture_1" fact="0.41"/>
              <dgm:constr type="w" for="ch" forName="linV" refType="w"/>
              <dgm:constr type="h" for="ch" forName="linV" refType="h" refFor="ch" refForName="picture_1" fact="1.1"/>
              <dgm:constr type="l" for="ch" forName="linV"/>
              <dgm:constr type="t" for="ch" forName="linV"/>
              <dgm:constr type="userC" for="des" forName="pair" refType="l" refFor="ch" refForName="picture_1"/>
              <dgm:constr type="h" for="des" forName="pair" refType="h" refFor="ch" refForName="picture_1" fact="0.27"/>
              <dgm:constr type="h" for="des" forName="spaceV" refType="h" refFor="ch" refForName="picture_1" fact="0.0486"/>
              <dgm:constr type="r" for="ch" forName="maxNode" refType="l" refFor="ch" refForName="picture_1"/>
              <dgm:constr type="rOff" for="ch" forName="maxNode" refType="h" refFor="des" refForName="pair" fact="-0.5"/>
              <dgm:constr type="l" for="ch" forName="maxNode"/>
              <dgm:constr type="t" for="ch" forName="maxNode"/>
              <dgm:constr type="h" for="ch" forName="maxNode" val="1"/>
              <dgm:constr type="userW" for="des" forName="desText" refType="w" refFor="ch" refForName="maxNode"/>
            </dgm:constrLst>
          </dgm:else>
        </dgm:choose>
      </dgm:else>
    </dgm:choose>
    <dgm:forEach name="Name11" axis="ch" ptType="sibTrans" hideLastTrans="0" cnt="1">
      <dgm:layoutNode name="picture_1" styleLbl="bgImgPlace1">
        <dgm:alg type="sp"/>
        <dgm:shape xmlns:r="http://schemas.openxmlformats.org/officeDocument/2006/relationships" type="roundRect" r:blip="" blipPhldr="1">
          <dgm:adjLst/>
        </dgm:shape>
        <dgm:presOf axis="self"/>
      </dgm:layoutNode>
    </dgm:forEach>
    <dgm:forEach name="Name12" axis="ch" ptType="node" cnt="1">
      <dgm:layoutNode name="text_1" styleLbl="node1">
        <dgm:varLst>
          <dgm:bulletEnabled val="1"/>
        </dgm:varLst>
        <dgm:choose name="Name13">
          <dgm:if name="Name14" func="var" arg="dir" op="equ" val="norm">
            <dgm:alg type="tx">
              <dgm:param type="txAnchorVert" val="b"/>
              <dgm:param type="parTxLTRAlign" val="l"/>
              <dgm:param type="shpTxLTRAlignCh" val="l"/>
              <dgm:param type="parTxRTLAlign" val="l"/>
              <dgm:param type="shpTxRTLAlignCh" val="l"/>
            </dgm:alg>
          </dgm:if>
          <dgm:else name="Name15">
            <dgm:alg type="tx">
              <dgm:param type="txAnchorVert" val="b"/>
              <dgm:param type="parTxLTRAlign" val="r"/>
              <dgm:param type="shpTxLTRAlignCh" val="r"/>
              <dgm:param type="parTxRTLAlign" val="r"/>
              <dgm:param type="shpTxRTLAlignCh" val="r"/>
            </dgm:alg>
          </dgm:else>
        </dgm:choose>
        <dgm:shape xmlns:r="http://schemas.openxmlformats.org/officeDocument/2006/relationships" type="rect" r:blip="" hideGeom="1">
          <dgm:adjLst/>
        </dgm:shape>
        <dgm:presOf axis="desOrSelf" ptType="node"/>
        <dgm:constrLst>
          <dgm:constr type="primFontSz" val="65"/>
          <dgm:constr type="lMarg" refType="primFontSz" fact="0.2"/>
          <dgm:constr type="rMarg" refType="primFontSz" fact="0.2"/>
          <dgm:constr type="tMarg" refType="primFontSz" fact="0.2"/>
          <dgm:constr type="bMarg" refType="primFontSz" fact="0.2"/>
        </dgm:constrLst>
        <dgm:ruleLst>
          <dgm:rule type="primFontSz" val="5" fact="NaN" max="NaN"/>
        </dgm:ruleLst>
      </dgm:layoutNode>
    </dgm:forEach>
    <dgm:choose name="Name16">
      <dgm:if name="Name17" axis="ch" ptType="node" func="cnt" op="gte" val="2">
        <dgm:layoutNode name="linV">
          <dgm:choose name="Name18">
            <dgm:if name="Name19" func="var" arg="dir" op="equ" val="norm">
              <dgm:alg type="lin">
                <dgm:param type="linDir" val="fromT"/>
                <dgm:param type="vertAlign" val="t"/>
                <dgm:param type="fallback" val="1D"/>
                <dgm:param type="horzAlign" val="l"/>
                <dgm:param type="nodeHorzAlign" val="l"/>
              </dgm:alg>
            </dgm:if>
            <dgm:else name="Name20">
              <dgm:alg type="lin">
                <dgm:param type="linDir" val="fromT"/>
                <dgm:param type="vertAlign" val="t"/>
                <dgm:param type="fallback" val="1D"/>
                <dgm:param type="horzAlign" val="r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constrLst>
            <dgm:constr type="w" for="ch" forName="spaceV" val="1"/>
            <dgm:constr type="w" for="ch" forName="pair" refType="w" op="equ"/>
            <dgm:constr type="w" for="des" forName="desText" op="equ"/>
            <dgm:constr type="primFontSz" for="des" forName="desText" op="equ" val="65"/>
          </dgm:constrLst>
          <dgm:forEach name="Name21" axis="ch" ptType="node" st="2">
            <dgm:layoutNode name="pair">
              <dgm:alg type="composite"/>
              <dgm:shape xmlns:r="http://schemas.openxmlformats.org/officeDocument/2006/relationships" r:blip="">
                <dgm:adjLst/>
              </dgm:shape>
              <dgm:choose name="Name22">
                <dgm:if name="Name23" func="var" arg="dir" op="equ" val="norm">
                  <dgm:constrLst>
                    <dgm:constr type="userC"/>
                    <dgm:constr type="l" for="ch" forName="spaceH"/>
                    <dgm:constr type="r" for="ch" forName="spaceH" refType="userC"/>
                    <dgm:constr type="ctrY" for="ch" forName="spaceH" refType="w" fact="0.5"/>
                    <dgm:constr type="h" for="ch" forName="spaceH" val="1"/>
                    <dgm:constr type="w" for="ch" forName="desPictures" refType="h"/>
                    <dgm:constr type="h" for="ch" forName="desPictures" refType="w" refFor="ch" refForName="desPictures" op="equ"/>
                    <dgm:constr type="ctrX" for="ch" forName="desPictures" refType="userC"/>
                    <dgm:constr type="ctrY" for="ch" forName="desPictures" refType="w" fact="0.5"/>
                    <dgm:constr type="l" for="ch" forName="desTextWrapper" refType="r" refFor="ch" refForName="desPictures"/>
                    <dgm:constr type="ctrY" for="ch" forName="desTextWrapper" refType="w" fact="0.5"/>
                    <dgm:constr type="h" for="ch" forName="desTextWrapper" refType="h"/>
                    <dgm:constr type="h" for="des" forName="desText" refType="h"/>
                  </dgm:constrLst>
                </dgm:if>
                <dgm:else name="Name24">
                  <dgm:constrLst>
                    <dgm:constr type="userC"/>
                    <dgm:constr type="r" for="ch" forName="spaceH" refType="w"/>
                    <dgm:constr type="l" for="ch" forName="spaceH" refType="userC"/>
                    <dgm:constr type="ctrY" for="ch" forName="spaceH" refType="w" fact="0.5"/>
                    <dgm:constr type="h" for="ch" forName="spaceH" val="1"/>
                    <dgm:constr type="w" for="ch" forName="desPictures" refType="h"/>
                    <dgm:constr type="h" for="ch" forName="desPictures" refType="w" refFor="ch" refForName="desPictures" op="equ"/>
                    <dgm:constr type="ctrX" for="ch" forName="desPictures" refType="userC"/>
                    <dgm:constr type="ctrY" for="ch" forName="desPictures" refType="w" fact="0.5"/>
                    <dgm:constr type="r" for="ch" forName="desTextWrapper" refType="l" refFor="ch" refForName="desPictures"/>
                    <dgm:constr type="ctrY" for="ch" forName="desTextWrapper" refType="w" fact="0.5"/>
                    <dgm:constr type="h" for="ch" forName="desTextWrapper" refType="h"/>
                    <dgm:constr type="h" for="des" forName="desText" refType="h"/>
                  </dgm:constrLst>
                </dgm:else>
              </dgm:choose>
              <dgm:layoutNode name="spaceH">
                <dgm:alg type="sp"/>
                <dgm:shape xmlns:r="http://schemas.openxmlformats.org/officeDocument/2006/relationships" type="rect" r:blip="" hideGeom="1">
                  <dgm:adjLst/>
                </dgm:shape>
                <dgm:presOf/>
              </dgm:layoutNode>
              <dgm:layoutNode name="desPictures" styleLbl="alignImgPlace1">
                <dgm:alg type="sp"/>
                <dgm:shape xmlns:r="http://schemas.openxmlformats.org/officeDocument/2006/relationships" type="ellipse" r:blip="" blipPhldr="1">
                  <dgm:adjLst/>
                </dgm:shape>
                <dgm:presOf/>
              </dgm:layoutNode>
              <dgm:layoutNode name="desTextWrapper">
                <dgm:choose name="Name25">
                  <dgm:if name="Name26" func="var" arg="dir" op="equ" val="norm">
                    <dgm:alg type="lin">
                      <dgm:param type="horzAlign" val="l"/>
                    </dgm:alg>
                  </dgm:if>
                  <dgm:else name="Name27">
                    <dgm:alg type="lin">
                      <dgm:param type="horzAlign" val="r"/>
                    </dgm:alg>
                  </dgm:else>
                </dgm:choose>
                <dgm:layoutNode name="desText" styleLbl="revTx">
                  <dgm:varLst>
                    <dgm:bulletEnabled val="1"/>
                  </dgm:varLst>
                  <dgm:choose name="Name28">
                    <dgm:if name="Name29" func="var" arg="dir" op="equ" val="norm">
                      <dgm:alg type="tx">
                        <dgm:param type="parTxLTRAlign" val="l"/>
                        <dgm:param type="shpTxLTRAlignCh" val="l"/>
                        <dgm:param type="parTxRTLAlign" val="r"/>
                        <dgm:param type="shpTxRTLAlignCh" val="r"/>
                      </dgm:alg>
                    </dgm:if>
                    <dgm:else name="Name30">
                      <dgm:alg type="tx">
                        <dgm:param type="parTxLTRAlign" val="r"/>
                        <dgm:param type="shpTxLTRAlignCh" val="r"/>
                        <dgm:param type="parTxRTLAlign" val="r"/>
                        <dgm:param type="shpTxRTLAlignCh" val="r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onstrLst>
                    <dgm:constr type="userW"/>
                    <dgm:constr type="w" refType="userW" fact="0.1"/>
                    <dgm:constr type="lMarg" refType="primFontSz" fact="0.2"/>
                    <dgm:constr type="rMarg" refType="primFontSz" fact="0.2"/>
                    <dgm:constr type="tMarg" refType="primFontSz" fact="0.1"/>
                    <dgm:constr type="bMarg" refType="primFontSz" fact="0.1"/>
                  </dgm:constrLst>
                  <dgm:ruleLst>
                    <dgm:rule type="w" val="NaN" fact="1" max="NaN"/>
                    <dgm:rule type="primFontSz" val="5" fact="NaN" max="NaN"/>
                  </dgm:ruleLst>
                </dgm:layoutNode>
              </dgm:layoutNode>
            </dgm:layoutNode>
            <dgm:forEach name="Name31" axis="followSib" ptType="sibTrans" cnt="1">
              <dgm:layoutNode name="spaceV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forEach>
          </dgm:forEach>
        </dgm:layoutNode>
      </dgm:if>
      <dgm:else name="Name32"/>
    </dgm:choose>
    <dgm:layoutNode name="maxNode">
      <dgm:alg type="lin"/>
      <dgm:shape xmlns:r="http://schemas.openxmlformats.org/officeDocument/2006/relationships" r:blip="">
        <dgm:adjLst/>
      </dgm:shape>
      <dgm:presOf/>
      <dgm:constrLst>
        <dgm:constr type="w" for="ch"/>
        <dgm:constr type="h" for="ch"/>
      </dgm:constrLst>
      <dgm:layoutNode name="Name33">
        <dgm:alg type="sp"/>
        <dgm:shape xmlns:r="http://schemas.openxmlformats.org/officeDocument/2006/relationships" r:blip="">
          <dgm:adjLst/>
        </dgm:shape>
        <dgm:presOf/>
      </dgm:layoutNode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9/1/21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8165306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9/1/21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141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9/1/21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8788112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9/1/21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19893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9/1/21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99861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9/1/21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05842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9/1/21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60528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9/1/21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3665136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9/1/21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6208663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9/1/21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82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9/1/21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7664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9/1/21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7007412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DE77F1-880E-DE43-AFC8-7CAD8ACD46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1026" y="417327"/>
            <a:ext cx="8361229" cy="2098226"/>
          </a:xfrm>
        </p:spPr>
        <p:txBody>
          <a:bodyPr/>
          <a:lstStyle/>
          <a:p>
            <a:pPr algn="l"/>
            <a:r>
              <a:rPr lang="lt-LT" sz="4000" b="1" i="1" dirty="0" err="1"/>
              <a:t>Storytelling'o</a:t>
            </a:r>
            <a:r>
              <a:rPr lang="lt-LT" sz="4000" b="1" dirty="0"/>
              <a:t> išraiškos formos šiuolaikiniame scenos mene</a:t>
            </a:r>
            <a:r>
              <a:rPr lang="en-LT" sz="4000" dirty="0"/>
              <a:t>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4FC7DEA-6E74-644B-9883-ED05C540E0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77729" y="4609179"/>
            <a:ext cx="6831673" cy="1086237"/>
          </a:xfrm>
        </p:spPr>
        <p:txBody>
          <a:bodyPr>
            <a:normAutofit fontScale="92500"/>
          </a:bodyPr>
          <a:lstStyle/>
          <a:p>
            <a:pPr algn="r"/>
            <a:r>
              <a:rPr lang="lt-LT" sz="2400" dirty="0"/>
              <a:t>Tiriamosios dalies vadovė: doc. dr. Ramunė </a:t>
            </a:r>
            <a:r>
              <a:rPr lang="lt-LT" sz="2400" dirty="0" err="1"/>
              <a:t>Balevičiūtė</a:t>
            </a:r>
            <a:endParaRPr lang="lt-LT" sz="2400" dirty="0"/>
          </a:p>
          <a:p>
            <a:pPr algn="r"/>
            <a:r>
              <a:rPr lang="lt-LT" sz="2400" dirty="0"/>
              <a:t>Kūrybinės dalies vadovas: </a:t>
            </a:r>
            <a:r>
              <a:rPr lang="lt-LT" sz="2400" dirty="0" err="1"/>
              <a:t>Ivan</a:t>
            </a:r>
            <a:r>
              <a:rPr lang="lt-LT" sz="2400" dirty="0"/>
              <a:t> </a:t>
            </a:r>
            <a:r>
              <a:rPr lang="lt-LT" sz="2400" dirty="0" err="1"/>
              <a:t>Vyrypaev</a:t>
            </a:r>
            <a:endParaRPr lang="en-LT" sz="24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8737597-2DB5-3747-9F24-5A81E1640564}"/>
              </a:ext>
            </a:extLst>
          </p:cNvPr>
          <p:cNvSpPr txBox="1">
            <a:spLocks/>
          </p:cNvSpPr>
          <p:nvPr/>
        </p:nvSpPr>
        <p:spPr>
          <a:xfrm>
            <a:off x="2489558" y="1765007"/>
            <a:ext cx="8361229" cy="209822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7200" kern="1200" cap="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GB" sz="40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Naratyvas</a:t>
            </a:r>
            <a:r>
              <a:rPr lang="en-GB" sz="4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ir</a:t>
            </a:r>
            <a:r>
              <a:rPr lang="en-GB" sz="4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naratoriai</a:t>
            </a:r>
            <a:r>
              <a:rPr lang="en-GB" sz="4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šiuolaikiniame</a:t>
            </a:r>
            <a:r>
              <a:rPr lang="en-GB" sz="4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teatre</a:t>
            </a:r>
            <a:endParaRPr lang="en-LT" sz="18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D7583E01-EFA8-E74D-86B2-0709406992F3}"/>
              </a:ext>
            </a:extLst>
          </p:cNvPr>
          <p:cNvSpPr txBox="1">
            <a:spLocks/>
          </p:cNvSpPr>
          <p:nvPr/>
        </p:nvSpPr>
        <p:spPr>
          <a:xfrm>
            <a:off x="1346169" y="5576663"/>
            <a:ext cx="2731560" cy="5153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Font typeface="Franklin Gothic Book" panose="020B0503020102020204" pitchFamily="34" charset="0"/>
              <a:buNone/>
              <a:defRPr sz="23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None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lt-LT" sz="2400" b="1" dirty="0"/>
              <a:t>Klaipėda, 2021 m.</a:t>
            </a:r>
            <a:endParaRPr lang="en-LT" sz="2400" b="1" dirty="0"/>
          </a:p>
        </p:txBody>
      </p:sp>
    </p:spTree>
    <p:extLst>
      <p:ext uri="{BB962C8B-B14F-4D97-AF65-F5344CB8AC3E}">
        <p14:creationId xmlns:p14="http://schemas.microsoft.com/office/powerpoint/2010/main" val="2361653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9CB1F2-EB9D-D341-84A5-F4E6CFEA97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5950" y="485775"/>
            <a:ext cx="9601200" cy="1485900"/>
          </a:xfrm>
        </p:spPr>
        <p:txBody>
          <a:bodyPr/>
          <a:lstStyle/>
          <a:p>
            <a:pPr algn="r"/>
            <a:r>
              <a:rPr lang="lt-LT" u="sng" dirty="0"/>
              <a:t>Kas ir kaip</a:t>
            </a:r>
            <a:r>
              <a:rPr lang="lt-LT" dirty="0"/>
              <a:t> šiandien pasakoja istoriją žiūrovams nuo scenos?</a:t>
            </a:r>
            <a:endParaRPr lang="en-LT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60483ABE-4ED4-3B43-A107-F3BAE1D1492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65660863"/>
              </p:ext>
            </p:extLst>
          </p:nvPr>
        </p:nvGraphicFramePr>
        <p:xfrm>
          <a:off x="942976" y="2476865"/>
          <a:ext cx="10729912" cy="35524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68119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42809CF-BBE2-E743-96B9-69D8E2AB89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dgm id="{642809CF-BBE2-E743-96B9-69D8E2AB89A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5EEE87F-59C8-1040-A468-479E8C2B0A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graphicEl>
                                              <a:dgm id="{05EEE87F-59C8-1040-A468-479E8C2B0A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4">
                                            <p:graphicEl>
                                              <a:dgm id="{05EEE87F-59C8-1040-A468-479E8C2B0A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4">
                                            <p:graphicEl>
                                              <a:dgm id="{05EEE87F-59C8-1040-A468-479E8C2B0A00}"/>
                                            </p:graphic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E3F7679-CF51-3643-AB32-B4C200BBEDD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graphicEl>
                                              <a:dgm id="{9E3F7679-CF51-3643-AB32-B4C200BBEDD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45502A1-699A-AD4E-A477-1539DCFD70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>
                                            <p:graphicEl>
                                              <a:dgm id="{245502A1-699A-AD4E-A477-1539DCFD70B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2AFE0B7-9D22-3B49-B4B3-83CF77C1F1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>
                                            <p:graphicEl>
                                              <a:dgm id="{A2AFE0B7-9D22-3B49-B4B3-83CF77C1F1D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1000" tmFilter="0, 0; .2, .5; .8, .5; 1, 0"/>
                                        <p:tgtEl>
                                          <p:spTgt spid="4">
                                            <p:graphicEl>
                                              <a:dgm id="{A2AFE0B7-9D22-3B49-B4B3-83CF77C1F1D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500" autoRev="1" fill="hold"/>
                                        <p:tgtEl>
                                          <p:spTgt spid="4">
                                            <p:graphicEl>
                                              <a:dgm id="{A2AFE0B7-9D22-3B49-B4B3-83CF77C1F1D6}"/>
                                            </p:graphic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C229E55-4D58-CD47-8EE7-96042478E2D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graphicEl>
                                              <a:dgm id="{1C229E55-4D58-CD47-8EE7-96042478E2D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1A9A5EE-F435-5A45-AB19-33C612D9E6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>
                                            <p:graphicEl>
                                              <a:dgm id="{E1A9A5EE-F435-5A45-AB19-33C612D9E63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502AD54-4F41-0B46-987E-BB6941B782F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">
                                            <p:graphicEl>
                                              <a:dgm id="{9502AD54-4F41-0B46-987E-BB6941B782F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1000" tmFilter="0, 0; .2, .5; .8, .5; 1, 0"/>
                                        <p:tgtEl>
                                          <p:spTgt spid="4">
                                            <p:graphicEl>
                                              <a:dgm id="{9502AD54-4F41-0B46-987E-BB6941B782F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500" autoRev="1" fill="hold"/>
                                        <p:tgtEl>
                                          <p:spTgt spid="4">
                                            <p:graphicEl>
                                              <a:dgm id="{9502AD54-4F41-0B46-987E-BB6941B782F3}"/>
                                            </p:graphic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6A9F0F5-76BD-7A4C-ADD2-F4B6236E07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">
                                            <p:graphicEl>
                                              <a:dgm id="{96A9F0F5-76BD-7A4C-ADD2-F4B6236E07A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744BCA7-55B6-F74B-ACF7-62A85FA673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">
                                            <p:graphicEl>
                                              <a:dgm id="{3744BCA7-55B6-F74B-ACF7-62A85FA6732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163F1E8-C488-2542-9554-696CC7422B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">
                                            <p:graphicEl>
                                              <a:dgm id="{6163F1E8-C488-2542-9554-696CC7422B5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1000" tmFilter="0, 0; .2, .5; .8, .5; 1, 0"/>
                                        <p:tgtEl>
                                          <p:spTgt spid="4">
                                            <p:graphicEl>
                                              <a:dgm id="{6163F1E8-C488-2542-9554-696CC7422B5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500" autoRev="1" fill="hold"/>
                                        <p:tgtEl>
                                          <p:spTgt spid="4">
                                            <p:graphicEl>
                                              <a:dgm id="{6163F1E8-C488-2542-9554-696CC7422B5C}"/>
                                            </p:graphic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one"/>
        </p:bldSub>
      </p:bldGraphic>
      <p:bldGraphic spid="4" grpId="1" uiExpand="1">
        <p:bldSub>
          <a:bldDgm bld="one"/>
        </p:bldSub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57500303-A207-4812-BEB9-51E132FEB7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10118C91-C025-4776-BE95-E9926378E7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5" name="Freeform 6">
              <a:extLst>
                <a:ext uri="{FF2B5EF4-FFF2-40B4-BE49-F238E27FC236}">
                  <a16:creationId xmlns:a16="http://schemas.microsoft.com/office/drawing/2014/main" id="{339174D0-30E8-4BBF-BF81-5DDAC33C0C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78511CAE-6AAD-4026-90B0-6917258C1C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4BEEE13-314C-0244-80E3-BFC8C7BB3F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54185" y="634028"/>
            <a:ext cx="3639259" cy="579107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200" b="1" cap="all" dirty="0"/>
              <a:t>NARATYVO TYRINĖJIMAI REMIANTIS</a:t>
            </a:r>
            <a:br>
              <a:rPr lang="en-US" sz="4200" b="1" cap="all" dirty="0"/>
            </a:br>
            <a:br>
              <a:rPr lang="en-US" sz="4200" b="1" cap="all" dirty="0"/>
            </a:br>
            <a:r>
              <a:rPr lang="en-US" sz="4200" b="1" cap="all" dirty="0"/>
              <a:t>A. J. </a:t>
            </a:r>
            <a:r>
              <a:rPr lang="en-US" sz="4200" b="1" cap="all" dirty="0" err="1"/>
              <a:t>Greimo</a:t>
            </a:r>
            <a:r>
              <a:rPr lang="en-US" sz="4200" b="1" cap="all" dirty="0"/>
              <a:t> </a:t>
            </a:r>
            <a:r>
              <a:rPr lang="en-US" sz="4200" b="1" u="sng" cap="all" dirty="0" err="1"/>
              <a:t>semiotika</a:t>
            </a:r>
            <a:br>
              <a:rPr lang="en-US" sz="4200" b="1" cap="all" dirty="0"/>
            </a:br>
            <a:r>
              <a:rPr lang="en-US" sz="4200" b="1" dirty="0" err="1"/>
              <a:t>ir</a:t>
            </a:r>
            <a:br>
              <a:rPr lang="en-US" sz="4200" b="1" cap="all" dirty="0"/>
            </a:br>
            <a:r>
              <a:rPr lang="en-US" sz="4200" b="1" cap="all" dirty="0"/>
              <a:t>G. </a:t>
            </a:r>
            <a:r>
              <a:rPr lang="en-US" sz="4200" b="1" cap="all" dirty="0" err="1"/>
              <a:t>Genette’o</a:t>
            </a:r>
            <a:br>
              <a:rPr lang="en-US" sz="4200" b="1" cap="all" dirty="0"/>
            </a:br>
            <a:r>
              <a:rPr lang="en-US" sz="4200" b="1" u="sng" cap="all" dirty="0" err="1"/>
              <a:t>naratologija</a:t>
            </a:r>
            <a:endParaRPr lang="en-US" sz="4200" b="1" u="sng" cap="all" dirty="0"/>
          </a:p>
        </p:txBody>
      </p:sp>
      <p:sp>
        <p:nvSpPr>
          <p:cNvPr id="19" name="Freeform 6">
            <a:extLst>
              <a:ext uri="{FF2B5EF4-FFF2-40B4-BE49-F238E27FC236}">
                <a16:creationId xmlns:a16="http://schemas.microsoft.com/office/drawing/2014/main" id="{7388763A-4025-4433-A72C-457FC3763E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649163" y="634028"/>
            <a:ext cx="3275668" cy="4408488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pic>
        <p:nvPicPr>
          <p:cNvPr id="6" name="Content Placeholder 5" descr="A person wearing a suit and tie&#10;&#10;Description automatically generated">
            <a:extLst>
              <a:ext uri="{FF2B5EF4-FFF2-40B4-BE49-F238E27FC236}">
                <a16:creationId xmlns:a16="http://schemas.microsoft.com/office/drawing/2014/main" id="{43002337-738C-3E40-A6F1-537CF92DC6E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/>
          <a:srcRect l="1" t="18739" r="1" b="20407"/>
          <a:stretch/>
        </p:blipFill>
        <p:spPr>
          <a:xfrm>
            <a:off x="1404000" y="1331999"/>
            <a:ext cx="2772000" cy="2628000"/>
          </a:xfrm>
          <a:prstGeom prst="rect">
            <a:avLst/>
          </a:prstGeom>
        </p:spPr>
      </p:pic>
      <p:pic>
        <p:nvPicPr>
          <p:cNvPr id="8" name="Content Placeholder 7" descr="A person wearing a white shirt&#10;&#10;Description automatically generated">
            <a:extLst>
              <a:ext uri="{FF2B5EF4-FFF2-40B4-BE49-F238E27FC236}">
                <a16:creationId xmlns:a16="http://schemas.microsoft.com/office/drawing/2014/main" id="{92909F09-8D55-8D45-9948-06F0C78F56C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5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22136" r="30476"/>
          <a:stretch/>
        </p:blipFill>
        <p:spPr>
          <a:xfrm flipH="1">
            <a:off x="4289068" y="3097446"/>
            <a:ext cx="2749177" cy="2494610"/>
          </a:xfrm>
          <a:prstGeom prst="rect">
            <a:avLst/>
          </a:prstGeom>
        </p:spPr>
      </p:pic>
      <p:sp>
        <p:nvSpPr>
          <p:cNvPr id="21" name="Freeform 6">
            <a:extLst>
              <a:ext uri="{FF2B5EF4-FFF2-40B4-BE49-F238E27FC236}">
                <a16:creationId xmlns:a16="http://schemas.microsoft.com/office/drawing/2014/main" id="{8A2DFE20-1EAE-45A9-AD16-D4DBD0ABBB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494670" y="2016617"/>
            <a:ext cx="3275013" cy="4408488"/>
          </a:xfrm>
          <a:custGeom>
            <a:avLst/>
            <a:gdLst/>
            <a:ahLst/>
            <a:cxnLst/>
            <a:rect l="l" t="t" r="r" b="b"/>
            <a:pathLst>
              <a:path w="10000" h="10000">
                <a:moveTo>
                  <a:pt x="8761" y="0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9126"/>
                </a:lnTo>
                <a:lnTo>
                  <a:pt x="8761" y="9127"/>
                </a:lnTo>
                <a:lnTo>
                  <a:pt x="8761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40260030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2793B903-AB42-42A0-AE97-93D366679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149515-6D90-7244-93FF-5CACAC3567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4913" y="585784"/>
            <a:ext cx="6698992" cy="1485900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/>
            <a:r>
              <a:rPr lang="en-US" sz="4000" b="1" dirty="0"/>
              <a:t>NARATYVUMAS</a:t>
            </a:r>
            <a:br>
              <a:rPr lang="en-US" sz="4000" b="1" dirty="0"/>
            </a:br>
            <a:r>
              <a:rPr lang="en-US" sz="4000" b="1" dirty="0"/>
              <a:t> A. J. GREIMO SEMIOTIKOJE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EC9E7FA-3295-45ED-8253-D23F9E44E1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6" name="Picture 5" descr="A picture containing computer&#10;&#10;Description automatically generated">
            <a:extLst>
              <a:ext uri="{FF2B5EF4-FFF2-40B4-BE49-F238E27FC236}">
                <a16:creationId xmlns:a16="http://schemas.microsoft.com/office/drawing/2014/main" id="{19F8F166-062B-ED4A-99F1-357E97E5252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rcRect l="4687" r="3906" b="12969"/>
          <a:stretch/>
        </p:blipFill>
        <p:spPr>
          <a:xfrm>
            <a:off x="1202234" y="2041815"/>
            <a:ext cx="4274402" cy="4069769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9AF50D-181F-9C42-83CA-2327985F65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644901" y="2300934"/>
            <a:ext cx="5900738" cy="3581400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buFont typeface="Franklin Gothic Book" panose="020B0503020102020204" pitchFamily="34" charset="0"/>
              <a:buNone/>
            </a:pPr>
            <a:r>
              <a:rPr lang="en-US" sz="3600" dirty="0"/>
              <a:t>	</a:t>
            </a:r>
            <a:r>
              <a:rPr lang="en-US" sz="3600" dirty="0" err="1"/>
              <a:t>Tyrime</a:t>
            </a:r>
            <a:r>
              <a:rPr lang="en-US" sz="3600" dirty="0"/>
              <a:t> </a:t>
            </a:r>
            <a:r>
              <a:rPr lang="en-US" sz="3600" dirty="0" err="1"/>
              <a:t>rėmiausi</a:t>
            </a:r>
            <a:r>
              <a:rPr lang="en-US" sz="3600" dirty="0"/>
              <a:t> A. J. </a:t>
            </a:r>
            <a:r>
              <a:rPr lang="en-US" sz="3600" dirty="0" err="1"/>
              <a:t>Greimo</a:t>
            </a:r>
            <a:r>
              <a:rPr lang="en-US" sz="3600" dirty="0"/>
              <a:t> </a:t>
            </a:r>
            <a:r>
              <a:rPr lang="en-US" sz="3600" dirty="0" err="1"/>
              <a:t>naratyvine</a:t>
            </a:r>
            <a:r>
              <a:rPr lang="en-US" sz="3600" dirty="0"/>
              <a:t> </a:t>
            </a:r>
            <a:r>
              <a:rPr lang="en-US" sz="3600" dirty="0" err="1"/>
              <a:t>arba</a:t>
            </a:r>
            <a:r>
              <a:rPr lang="en-US" sz="3600" dirty="0"/>
              <a:t> </a:t>
            </a:r>
            <a:r>
              <a:rPr lang="en-US" sz="3600" dirty="0" err="1"/>
              <a:t>veiksmo</a:t>
            </a:r>
            <a:r>
              <a:rPr lang="en-US" sz="3600" dirty="0"/>
              <a:t> </a:t>
            </a:r>
            <a:r>
              <a:rPr lang="en-US" sz="3600" dirty="0" err="1"/>
              <a:t>semiotika</a:t>
            </a:r>
            <a:r>
              <a:rPr lang="en-US" sz="3600" dirty="0"/>
              <a:t>, </a:t>
            </a:r>
            <a:r>
              <a:rPr lang="en-US" sz="3600" dirty="0" err="1"/>
              <a:t>nes</a:t>
            </a:r>
            <a:r>
              <a:rPr lang="en-US" sz="3600" dirty="0"/>
              <a:t> </a:t>
            </a:r>
            <a:r>
              <a:rPr lang="en-US" sz="3600" dirty="0" err="1"/>
              <a:t>būtent</a:t>
            </a:r>
            <a:r>
              <a:rPr lang="en-US" sz="3600" dirty="0"/>
              <a:t> </a:t>
            </a:r>
            <a:r>
              <a:rPr lang="en-US" sz="3600" dirty="0" err="1"/>
              <a:t>veiksmas</a:t>
            </a:r>
            <a:r>
              <a:rPr lang="en-US" sz="3600" dirty="0"/>
              <a:t> </a:t>
            </a:r>
            <a:r>
              <a:rPr lang="en-US" sz="3600" dirty="0" err="1"/>
              <a:t>ir</a:t>
            </a:r>
            <a:r>
              <a:rPr lang="en-US" sz="3600" dirty="0"/>
              <a:t> </a:t>
            </a:r>
            <a:r>
              <a:rPr lang="en-US" sz="3600" dirty="0" err="1"/>
              <a:t>yra</a:t>
            </a:r>
            <a:r>
              <a:rPr lang="en-US" sz="3600" dirty="0"/>
              <a:t> </a:t>
            </a:r>
            <a:r>
              <a:rPr lang="en-US" sz="3600" dirty="0" err="1"/>
              <a:t>dramos</a:t>
            </a:r>
            <a:r>
              <a:rPr lang="en-US" sz="3600" dirty="0"/>
              <a:t> </a:t>
            </a:r>
            <a:r>
              <a:rPr lang="en-US" sz="3600" dirty="0" err="1"/>
              <a:t>teatro</a:t>
            </a:r>
            <a:r>
              <a:rPr lang="en-US" sz="3600" dirty="0"/>
              <a:t> </a:t>
            </a:r>
            <a:r>
              <a:rPr lang="en-US" sz="3600" dirty="0" err="1"/>
              <a:t>pagrindas</a:t>
            </a:r>
            <a:r>
              <a:rPr lang="en-US" sz="3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7537095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9C96FB-FF07-BE4A-8F37-9D73C1E00F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b="1" dirty="0"/>
              <a:t>NARATYVO REIKŠMĖS SKIRTIS IR KRYPTIS</a:t>
            </a:r>
            <a:r>
              <a:rPr lang="en-LT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C20629-E931-534A-AC1B-2B2BEB468BF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lt-LT" sz="2400" dirty="0"/>
              <a:t>Reikšmė (prasmė) randasi iš skirtumo, ji neįmanoma be skirtumo ir iš jo atsirandančio santykio. </a:t>
            </a:r>
          </a:p>
          <a:p>
            <a:pPr marL="0" indent="0">
              <a:buNone/>
            </a:pPr>
            <a:r>
              <a:rPr lang="lt-LT" sz="2400" dirty="0"/>
              <a:t>A. </a:t>
            </a:r>
            <a:r>
              <a:rPr lang="lt-LT" sz="2400" dirty="0" err="1"/>
              <a:t>J</a:t>
            </a:r>
            <a:r>
              <a:rPr lang="lt-LT" sz="2400" dirty="0"/>
              <a:t>. Greimas tą santykį apibrėžia būtent kaip dinamišką dalyką, nes jis remiasi skirtumu atsirandančiu iš dinamikos.</a:t>
            </a:r>
            <a:endParaRPr lang="en-LT" sz="2400" dirty="0"/>
          </a:p>
          <a:p>
            <a:endParaRPr lang="en-LT" sz="24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228A9C-3DD3-F344-BC7E-FE74BB2B1BA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lt-LT" sz="2400" dirty="0"/>
              <a:t>Pasak </a:t>
            </a:r>
            <a:r>
              <a:rPr lang="lt-LT" sz="2400" dirty="0" err="1"/>
              <a:t>J</a:t>
            </a:r>
            <a:r>
              <a:rPr lang="lt-LT" sz="2400" dirty="0"/>
              <a:t>. Greimo, žmogaus sąmonė visuomet yra </a:t>
            </a:r>
            <a:r>
              <a:rPr lang="lt-LT" sz="2400" dirty="0" err="1"/>
              <a:t>intencionali</a:t>
            </a:r>
            <a:r>
              <a:rPr lang="lt-LT" sz="2400" dirty="0"/>
              <a:t> ir turinti konkrečią orientaciją. </a:t>
            </a:r>
          </a:p>
          <a:p>
            <a:pPr marL="0" indent="0">
              <a:buNone/>
            </a:pPr>
            <a:r>
              <a:rPr lang="lt-LT" sz="2400" dirty="0"/>
              <a:t>Todėl jo semiotikoje aiški prasmės kryptis suponuoja nuolatinio judėjimo ir transformacijos būtinumą.</a:t>
            </a:r>
            <a:endParaRPr lang="en-LT" sz="2400" dirty="0"/>
          </a:p>
          <a:p>
            <a:endParaRPr lang="en-LT" sz="2400" dirty="0"/>
          </a:p>
        </p:txBody>
      </p:sp>
    </p:spTree>
    <p:extLst>
      <p:ext uri="{BB962C8B-B14F-4D97-AF65-F5344CB8AC3E}">
        <p14:creationId xmlns:p14="http://schemas.microsoft.com/office/powerpoint/2010/main" val="714897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ADEFD7-C657-604B-AC42-417127A5D4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LT" b="1"/>
              <a:t>1 NARATYVAS = 1 </a:t>
            </a:r>
            <a:r>
              <a:rPr lang="en-LT" b="1" i="1"/>
              <a:t>STORYTELLER’IS</a:t>
            </a:r>
            <a:endParaRPr lang="en-LT" b="1" dirty="0"/>
          </a:p>
        </p:txBody>
      </p:sp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ECCDCB42-258F-4F4B-AD55-771B939B620D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13770776"/>
              </p:ext>
            </p:extLst>
          </p:nvPr>
        </p:nvGraphicFramePr>
        <p:xfrm>
          <a:off x="957264" y="1257301"/>
          <a:ext cx="10729912" cy="56007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1655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C0F39F0-09A5-E44F-9049-77D560566A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6C0F39F0-09A5-E44F-9049-77D560566A8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84373AC-9C53-AC40-B577-38A0616B72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graphicEl>
                                              <a:dgm id="{084373AC-9C53-AC40-B577-38A0616B72B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B6035E1-386D-C545-AE1B-F15BA3E066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dgm id="{1B6035E1-386D-C545-AE1B-F15BA3E0662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" dur="1000" fill="hold"/>
                                        <p:tgtEl>
                                          <p:spTgt spid="5">
                                            <p:graphicEl>
                                              <a:dgm id="{1B6035E1-386D-C545-AE1B-F15BA3E066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BC4FFF8-1447-2349-9248-6EC2366D67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>
                                            <p:graphicEl>
                                              <a:dgm id="{4BC4FFF8-1447-2349-9248-6EC2366D67E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F963339-CB49-414C-BE7D-37F21D87AE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graphicEl>
                                              <a:dgm id="{4F963339-CB49-414C-BE7D-37F21D87AED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graphicEl>
                                              <a:dgm id="{4F963339-CB49-414C-BE7D-37F21D87AE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1C02A73-F9D2-BD4A-99F7-5A2D771096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>
                                            <p:graphicEl>
                                              <a:dgm id="{B1C02A73-F9D2-BD4A-99F7-5A2D771096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C51A3F5-4385-4042-8404-F1651F674B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>
                                            <p:graphicEl>
                                              <a:dgm id="{7C51A3F5-4385-4042-8404-F1651F674B4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graphicEl>
                                              <a:dgm id="{7C51A3F5-4385-4042-8404-F1651F674B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095B277-23D0-AF45-B3AB-B2F0C70219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">
                                            <p:graphicEl>
                                              <a:dgm id="{B095B277-23D0-AF45-B3AB-B2F0C70219F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 uiExpand="1">
        <p:bldSub>
          <a:bldDgm bld="one"/>
        </p:bldSub>
      </p:bldGraphic>
      <p:bldGraphic spid="5" grpId="1" uiExpand="1">
        <p:bldSub>
          <a:bldDgm bld="one"/>
        </p:bldSub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4A5089-745B-2C4F-9E97-DB773BC57B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b="1" dirty="0"/>
              <a:t>MINIMALUSIS PASAKOJIMAS IR BŪSENA</a:t>
            </a:r>
            <a:r>
              <a:rPr lang="en-LT" b="1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208F8B-A998-2C47-9A5D-B87BD223791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lt-LT" sz="2400" dirty="0"/>
              <a:t>Netgi pats mažiausias įmanomas pasakojimas, Greimo semiotikoje vadinamas </a:t>
            </a:r>
            <a:r>
              <a:rPr lang="lt-LT" sz="2400" i="1" dirty="0"/>
              <a:t>minimaliuoju pasakojimu,</a:t>
            </a:r>
            <a:r>
              <a:rPr lang="lt-LT" sz="2400" dirty="0"/>
              <a:t> jau koduoja savyje reikšmės skirtį ir kryptį.</a:t>
            </a:r>
            <a:endParaRPr lang="en-LT" sz="24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56D4EA-A553-2341-A7F1-C6E9169B43B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lt-LT" sz="2400" dirty="0"/>
              <a:t>Pačiuose mažiausiose minimaliojo pasakojimo dalyse – </a:t>
            </a:r>
            <a:r>
              <a:rPr lang="lt-LT" sz="2400" i="1" dirty="0"/>
              <a:t>būvio</a:t>
            </a:r>
            <a:r>
              <a:rPr lang="lt-LT" sz="2400" dirty="0"/>
              <a:t> arba </a:t>
            </a:r>
            <a:r>
              <a:rPr lang="lt-LT" sz="2400" i="1" dirty="0"/>
              <a:t>būsenos pasakymuose </a:t>
            </a:r>
            <a:r>
              <a:rPr lang="lt-LT" sz="2400" dirty="0"/>
              <a:t>visada taip pat yra aiški kryptis</a:t>
            </a:r>
            <a:r>
              <a:rPr lang="lt-LT" sz="2400" i="1" dirty="0"/>
              <a:t>  - </a:t>
            </a:r>
            <a:r>
              <a:rPr lang="lt-LT" sz="2400" dirty="0"/>
              <a:t>nuo subjekto į objektą. </a:t>
            </a:r>
            <a:endParaRPr lang="en-LT" sz="2400" dirty="0"/>
          </a:p>
        </p:txBody>
      </p:sp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82B87866-582F-3140-BAE9-DD1A3462DE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0513" y="3910959"/>
            <a:ext cx="2791214" cy="2537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2480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4F2E5-F032-0247-A9B4-2B18244E48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LT" b="1" dirty="0"/>
              <a:t>PAGRINDINIAI MINIMALŪS DRAMATURGIANIAI PASAKYMAI</a:t>
            </a: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5ACF1B5B-BEBB-3C4C-8ABE-03A62E86479D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129923997"/>
              </p:ext>
            </p:extLst>
          </p:nvPr>
        </p:nvGraphicFramePr>
        <p:xfrm>
          <a:off x="1957389" y="1843087"/>
          <a:ext cx="9458324" cy="4772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539640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BF7D01-4147-CB42-BC66-44B8921C17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2858" y="4736961"/>
            <a:ext cx="10720685" cy="93676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cap="all"/>
              <a:t>MIELAI ATSAKYSIU Į JŪSŲ KLAUSIMUS</a:t>
            </a:r>
          </a:p>
        </p:txBody>
      </p:sp>
      <p:pic>
        <p:nvPicPr>
          <p:cNvPr id="6" name="Content Placeholder 5" descr="A picture containing person, man, sitting, holding&#10;&#10;Description automatically generated">
            <a:extLst>
              <a:ext uri="{FF2B5EF4-FFF2-40B4-BE49-F238E27FC236}">
                <a16:creationId xmlns:a16="http://schemas.microsoft.com/office/drawing/2014/main" id="{331EC698-0936-DC47-800B-0B4EF850CC4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/>
          <a:srcRect l="34283" r="1532" b="-1"/>
          <a:stretch/>
        </p:blipFill>
        <p:spPr>
          <a:xfrm>
            <a:off x="4094479" y="10"/>
            <a:ext cx="4026180" cy="4187119"/>
          </a:xfrm>
          <a:prstGeom prst="rect">
            <a:avLst/>
          </a:prstGeom>
        </p:spPr>
      </p:pic>
      <p:pic>
        <p:nvPicPr>
          <p:cNvPr id="13" name="Content Placeholder 12" descr="A person wearing a suit and tie&#10;&#10;Description automatically generated">
            <a:extLst>
              <a:ext uri="{FF2B5EF4-FFF2-40B4-BE49-F238E27FC236}">
                <a16:creationId xmlns:a16="http://schemas.microsoft.com/office/drawing/2014/main" id="{98319037-02CD-2647-90F6-6985B2FAA40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/>
          <a:srcRect l="19461" r="17461" b="-1"/>
          <a:stretch/>
        </p:blipFill>
        <p:spPr>
          <a:xfrm>
            <a:off x="8235242" y="10"/>
            <a:ext cx="3956755" cy="4187119"/>
          </a:xfrm>
          <a:prstGeom prst="rect">
            <a:avLst/>
          </a:prstGeom>
        </p:spPr>
      </p:pic>
      <p:pic>
        <p:nvPicPr>
          <p:cNvPr id="9" name="Content Placeholder 7" descr="A picture containing person, man, standing, holding&#10;&#10;Description automatically generated">
            <a:extLst>
              <a:ext uri="{FF2B5EF4-FFF2-40B4-BE49-F238E27FC236}">
                <a16:creationId xmlns:a16="http://schemas.microsoft.com/office/drawing/2014/main" id="{77CE10E2-D233-1B4A-96A8-02E473CB628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9896" r="6895"/>
          <a:stretch/>
        </p:blipFill>
        <p:spPr>
          <a:xfrm>
            <a:off x="20" y="10"/>
            <a:ext cx="3979875" cy="4187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4340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236</Words>
  <Application>Microsoft Macintosh PowerPoint</Application>
  <PresentationFormat>Widescreen</PresentationFormat>
  <Paragraphs>32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1" baseType="lpstr">
      <vt:lpstr>Franklin Gothic Book</vt:lpstr>
      <vt:lpstr>Crop</vt:lpstr>
      <vt:lpstr>Storytelling'o išraiškos formos šiuolaikiniame scenos mene </vt:lpstr>
      <vt:lpstr>Kas ir kaip šiandien pasakoja istoriją žiūrovams nuo scenos?</vt:lpstr>
      <vt:lpstr>NARATYVO TYRINĖJIMAI REMIANTIS  A. J. Greimo semiotika ir G. Genette’o naratologija</vt:lpstr>
      <vt:lpstr>NARATYVUMAS  A. J. GREIMO SEMIOTIKOJE </vt:lpstr>
      <vt:lpstr>NARATYVO REIKŠMĖS SKIRTIS IR KRYPTIS </vt:lpstr>
      <vt:lpstr>1 NARATYVAS = 1 STORYTELLER’IS</vt:lpstr>
      <vt:lpstr>MINIMALUSIS PASAKOJIMAS IR BŪSENA </vt:lpstr>
      <vt:lpstr>PAGRINDINIAI MINIMALŪS DRAMATURGIANIAI PASAKYMAI</vt:lpstr>
      <vt:lpstr>MIELAI ATSAKYSIU Į JŪSŲ KLAUSIMUS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Storytelling'o išraiškos formos šiuolaikiniame scenos mene </dc:title>
  <dc:creator>Aleksandr Špilevoj</dc:creator>
  <cp:lastModifiedBy>Aleksandr Špilevoj</cp:lastModifiedBy>
  <cp:revision>9</cp:revision>
  <dcterms:created xsi:type="dcterms:W3CDTF">2020-06-15T22:33:37Z</dcterms:created>
  <dcterms:modified xsi:type="dcterms:W3CDTF">2021-09-01T10:21:04Z</dcterms:modified>
</cp:coreProperties>
</file>